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texture_real_pebbles.jpg"/>
          <p:cNvPicPr>
            <a:picLocks noChangeAspect="1"/>
          </p:cNvPicPr>
          <p:nvPr userDrawn="1"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FF915-5564-40DC-9449-E746E32C0BD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4235-C7EE-48D2-B7D1-F447D3F48A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12500" dirty="0" smtClean="0">
                <a:latin typeface="Algerian" pitchFamily="82" charset="0"/>
              </a:rPr>
              <a:t>Texture</a:t>
            </a:r>
            <a:endParaRPr lang="en-US" sz="12500" dirty="0">
              <a:latin typeface="Algerian" pitchFamily="82" charset="0"/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3124200" y="3733800"/>
            <a:ext cx="2590800" cy="2057400"/>
          </a:xfrm>
          <a:prstGeom prst="smileyFace">
            <a:avLst/>
          </a:prstGeom>
          <a:solidFill>
            <a:schemeClr val="accent2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solidFill>
                  <a:schemeClr val="bg1"/>
                </a:solidFill>
                <a:latin typeface="Algerian" pitchFamily="82" charset="0"/>
              </a:rPr>
              <a:t>Definition</a:t>
            </a:r>
          </a:p>
          <a:p>
            <a:r>
              <a:rPr lang="en-US" sz="3600" dirty="0" smtClean="0"/>
              <a:t>-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The surface quality or feel of an object .Its  smoothness ,roughness ,softness or etc</a:t>
            </a:r>
          </a:p>
          <a:p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-it can be actual or implied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2" descr="1406a5014cb20796e5056a9b074d46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505200"/>
            <a:ext cx="3810000" cy="2590800"/>
          </a:xfrm>
          <a:prstGeom prst="rect">
            <a:avLst/>
          </a:prstGeom>
        </p:spPr>
      </p:pic>
      <p:pic>
        <p:nvPicPr>
          <p:cNvPr id="4" name="Picture 3" descr="texture_invent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3124200"/>
            <a:ext cx="4191000" cy="1219200"/>
          </a:xfrm>
          <a:prstGeom prst="rect">
            <a:avLst/>
          </a:prstGeom>
        </p:spPr>
      </p:pic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4419600"/>
            <a:ext cx="3200400" cy="180022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828800"/>
            <a:ext cx="8686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Actual/Tactile Texture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Physical surface of the object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can be created by  carving, incising or scratching into          a surface</a:t>
            </a:r>
          </a:p>
          <a:p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600" dirty="0" smtClean="0">
                <a:solidFill>
                  <a:schemeClr val="bg1"/>
                </a:solidFill>
                <a:cs typeface="Andalus" pitchFamily="18" charset="-78"/>
              </a:rPr>
              <a:t>Visual Texture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Illusion of the surface’s texture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can be achieved using a media  such as pencil, pen, paint and photography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810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solidFill>
                  <a:schemeClr val="bg1"/>
                </a:solidFill>
                <a:latin typeface="Algerian" pitchFamily="82" charset="0"/>
              </a:rPr>
              <a:t>Type of Texture</a:t>
            </a:r>
            <a:endParaRPr lang="en-US" sz="5400" u="sng" dirty="0">
              <a:solidFill>
                <a:schemeClr val="bg1"/>
              </a:solidFill>
              <a:latin typeface="Algerian" pitchFamily="82" charset="0"/>
            </a:endParaRPr>
          </a:p>
        </p:txBody>
      </p:sp>
      <p:pic>
        <p:nvPicPr>
          <p:cNvPr id="4" name="Picture 3" descr="texture_real_pebb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371600"/>
            <a:ext cx="1905000" cy="1428750"/>
          </a:xfrm>
          <a:prstGeom prst="rect">
            <a:avLst/>
          </a:prstGeom>
        </p:spPr>
      </p:pic>
      <p:pic>
        <p:nvPicPr>
          <p:cNvPr id="5" name="Picture 4" descr="Texture_arb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2800" y="1371600"/>
            <a:ext cx="1828800" cy="1447800"/>
          </a:xfrm>
          <a:prstGeom prst="rect">
            <a:avLst/>
          </a:prstGeom>
        </p:spPr>
      </p:pic>
      <p:pic>
        <p:nvPicPr>
          <p:cNvPr id="6" name="Picture 5" descr="tumblr_m595eqqFjZ1rnbw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81600" y="3657600"/>
            <a:ext cx="1905000" cy="1447800"/>
          </a:xfrm>
          <a:prstGeom prst="rect">
            <a:avLst/>
          </a:prstGeom>
        </p:spPr>
      </p:pic>
      <p:pic>
        <p:nvPicPr>
          <p:cNvPr id="7" name="Picture 6" descr="downlo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62800" y="36576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533400"/>
            <a:ext cx="82296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>
                <a:solidFill>
                  <a:schemeClr val="bg1"/>
                </a:solidFill>
                <a:latin typeface="Algerian" pitchFamily="82" charset="0"/>
              </a:rPr>
              <a:t>Visual Texture</a:t>
            </a:r>
          </a:p>
          <a:p>
            <a:endParaRPr lang="en-US" dirty="0"/>
          </a:p>
          <a:p>
            <a:r>
              <a:rPr lang="en-US" sz="3600" dirty="0" smtClean="0">
                <a:solidFill>
                  <a:schemeClr val="bg1"/>
                </a:solidFill>
              </a:rPr>
              <a:t>Simulated Texture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accurately simulate “real life” texture</a:t>
            </a:r>
          </a:p>
          <a:p>
            <a:endParaRPr lang="en-US" dirty="0"/>
          </a:p>
          <a:p>
            <a:r>
              <a:rPr lang="en-US" sz="3600" dirty="0" smtClean="0">
                <a:solidFill>
                  <a:schemeClr val="bg1"/>
                </a:solidFill>
                <a:cs typeface="Andalus" pitchFamily="18" charset="-78"/>
              </a:rPr>
              <a:t>Invented Texture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consist of 2-D pattern of repeating lines and shape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4" descr="30909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886200"/>
            <a:ext cx="3746500" cy="2514600"/>
          </a:xfrm>
          <a:prstGeom prst="rect">
            <a:avLst/>
          </a:prstGeom>
        </p:spPr>
      </p:pic>
      <p:pic>
        <p:nvPicPr>
          <p:cNvPr id="6" name="Picture 5" descr="dog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1371600"/>
            <a:ext cx="2819400" cy="19812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810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>
                <a:solidFill>
                  <a:schemeClr val="bg1"/>
                </a:solidFill>
                <a:latin typeface="Algerian" pitchFamily="82" charset="0"/>
              </a:rPr>
              <a:t>Examples</a:t>
            </a:r>
            <a:r>
              <a:rPr lang="en-US" dirty="0" smtClean="0"/>
              <a:t> </a:t>
            </a:r>
          </a:p>
        </p:txBody>
      </p:sp>
      <p:pic>
        <p:nvPicPr>
          <p:cNvPr id="3" name="Picture 2" descr="implied_texture_f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4876800"/>
            <a:ext cx="3371850" cy="1662113"/>
          </a:xfrm>
          <a:prstGeom prst="rect">
            <a:avLst/>
          </a:prstGeom>
        </p:spPr>
      </p:pic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457200"/>
            <a:ext cx="2619375" cy="1285875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4953000"/>
            <a:ext cx="2133600" cy="1524000"/>
          </a:xfrm>
          <a:prstGeom prst="rect">
            <a:avLst/>
          </a:prstGeom>
        </p:spPr>
      </p:pic>
      <p:pic>
        <p:nvPicPr>
          <p:cNvPr id="6" name="Picture 5" descr="dog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4600" y="4876800"/>
            <a:ext cx="2057400" cy="1600200"/>
          </a:xfrm>
          <a:prstGeom prst="rect">
            <a:avLst/>
          </a:prstGeom>
        </p:spPr>
      </p:pic>
      <p:pic>
        <p:nvPicPr>
          <p:cNvPr id="7" name="Picture 6" descr="mhhUBT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00" y="1905000"/>
            <a:ext cx="2667000" cy="1143000"/>
          </a:xfrm>
          <a:prstGeom prst="rect">
            <a:avLst/>
          </a:prstGeom>
        </p:spPr>
      </p:pic>
      <p:pic>
        <p:nvPicPr>
          <p:cNvPr id="9" name="Picture 8" descr="texture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9800" y="3276600"/>
            <a:ext cx="1971675" cy="13620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71600" y="3048000"/>
            <a:ext cx="2743200" cy="584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Visual Texture</a:t>
            </a:r>
            <a:endParaRPr lang="en-US" sz="32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" name="Right Arrow 11"/>
          <p:cNvSpPr/>
          <p:nvPr/>
        </p:nvSpPr>
        <p:spPr>
          <a:xfrm rot="20651796">
            <a:off x="4085015" y="1324695"/>
            <a:ext cx="8382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114800" y="1905000"/>
            <a:ext cx="8382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745194">
            <a:off x="4020675" y="2460908"/>
            <a:ext cx="8382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648473">
            <a:off x="1578476" y="4012176"/>
            <a:ext cx="8382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1235703">
            <a:off x="3060878" y="3990640"/>
            <a:ext cx="1300836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5400000">
            <a:off x="2324100" y="4076700"/>
            <a:ext cx="8382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43000" y="1828800"/>
            <a:ext cx="2667000" cy="584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ndalus" pitchFamily="18" charset="-78"/>
                <a:cs typeface="Andalus" pitchFamily="18" charset="-78"/>
              </a:rPr>
              <a:t>Tactile Texture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98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Texture</vt:lpstr>
      <vt:lpstr>Slide 2</vt:lpstr>
      <vt:lpstr>Slide 3</vt:lpstr>
      <vt:lpstr>Slide 4</vt:lpstr>
      <vt:lpstr>Slide 5</vt:lpstr>
    </vt:vector>
  </TitlesOfParts>
  <Company>Measat Broadcast Network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Saidan Lateh</dc:creator>
  <cp:lastModifiedBy>Saidan Lateh</cp:lastModifiedBy>
  <cp:revision>24</cp:revision>
  <dcterms:created xsi:type="dcterms:W3CDTF">2016-07-17T09:31:45Z</dcterms:created>
  <dcterms:modified xsi:type="dcterms:W3CDTF">2016-07-17T13:27:28Z</dcterms:modified>
</cp:coreProperties>
</file>