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91" r:id="rId9"/>
    <p:sldId id="289" r:id="rId10"/>
    <p:sldId id="290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3C3CD9-9FD2-48D9-BF2B-F0FE552FDAC1}" type="doc">
      <dgm:prSet loTypeId="urn:microsoft.com/office/officeart/2005/8/layout/hProcess4" loCatId="process" qsTypeId="urn:microsoft.com/office/officeart/2005/8/quickstyle/simple1" qsCatId="simple" csTypeId="urn:microsoft.com/office/officeart/2005/8/colors/colorful4" csCatId="colorful" phldr="1"/>
      <dgm:spPr/>
    </dgm:pt>
    <dgm:pt modelId="{67D66DAE-7DDE-4EC0-A802-F66AFE9187DC}">
      <dgm:prSet phldrT="[Text]"/>
      <dgm:spPr/>
      <dgm:t>
        <a:bodyPr/>
        <a:lstStyle/>
        <a:p>
          <a:r>
            <a:rPr lang="en-US" dirty="0" smtClean="0"/>
            <a:t>Follow a series of steps </a:t>
          </a:r>
          <a:r>
            <a:rPr lang="en-US" dirty="0" smtClean="0">
              <a:sym typeface="Wingdings" pitchFamily="2" charset="2"/>
            </a:rPr>
            <a:t> lead to the loading of kernel into memory</a:t>
          </a:r>
          <a:endParaRPr lang="en-US" dirty="0"/>
        </a:p>
      </dgm:t>
    </dgm:pt>
    <dgm:pt modelId="{D7FC0FAA-F0B4-4589-B956-BA8340CB1466}" type="parTrans" cxnId="{3ACCDFB5-1D3F-4010-BC5B-181C369B1D6E}">
      <dgm:prSet/>
      <dgm:spPr/>
      <dgm:t>
        <a:bodyPr/>
        <a:lstStyle/>
        <a:p>
          <a:endParaRPr lang="en-US"/>
        </a:p>
      </dgm:t>
    </dgm:pt>
    <dgm:pt modelId="{37AC4C3C-115E-4D34-81BA-13A462A00B5D}" type="sibTrans" cxnId="{3ACCDFB5-1D3F-4010-BC5B-181C369B1D6E}">
      <dgm:prSet/>
      <dgm:spPr/>
      <dgm:t>
        <a:bodyPr/>
        <a:lstStyle/>
        <a:p>
          <a:endParaRPr lang="en-US"/>
        </a:p>
      </dgm:t>
    </dgm:pt>
    <dgm:pt modelId="{B1FE738B-1647-47BD-9B40-B2F9FAB3443B}">
      <dgm:prSet phldrT="[Text]"/>
      <dgm:spPr/>
      <dgm:t>
        <a:bodyPr/>
        <a:lstStyle/>
        <a:p>
          <a:r>
            <a:rPr lang="en-US" dirty="0" smtClean="0"/>
            <a:t>Kernel spawns </a:t>
          </a:r>
          <a:r>
            <a:rPr lang="en-US" b="1" dirty="0" smtClean="0">
              <a:latin typeface="+mn-lt"/>
            </a:rPr>
            <a:t>init </a:t>
          </a:r>
          <a:r>
            <a:rPr lang="en-US" dirty="0" smtClean="0"/>
            <a:t>(PID1), followed by other processes</a:t>
          </a:r>
          <a:endParaRPr lang="en-US" dirty="0"/>
        </a:p>
      </dgm:t>
    </dgm:pt>
    <dgm:pt modelId="{8A635E24-DF5C-4853-9FA4-90A0FBB482DD}" type="parTrans" cxnId="{779C13F3-B632-493D-B9F6-448F96618E20}">
      <dgm:prSet/>
      <dgm:spPr/>
      <dgm:t>
        <a:bodyPr/>
        <a:lstStyle/>
        <a:p>
          <a:endParaRPr lang="en-US"/>
        </a:p>
      </dgm:t>
    </dgm:pt>
    <dgm:pt modelId="{6695C38E-70F3-434D-9FC5-15F49E61862A}" type="sibTrans" cxnId="{779C13F3-B632-493D-B9F6-448F96618E20}">
      <dgm:prSet/>
      <dgm:spPr/>
      <dgm:t>
        <a:bodyPr/>
        <a:lstStyle/>
        <a:p>
          <a:endParaRPr lang="en-US"/>
        </a:p>
      </dgm:t>
    </dgm:pt>
    <dgm:pt modelId="{948EACB5-1CB8-4001-8A08-9B720DDA440A}">
      <dgm:prSet phldrT="[Text]"/>
      <dgm:spPr/>
      <dgm:t>
        <a:bodyPr/>
        <a:lstStyle/>
        <a:p>
          <a:r>
            <a:rPr lang="en-US" dirty="0" smtClean="0"/>
            <a:t>System looks for all peripherals</a:t>
          </a:r>
          <a:endParaRPr lang="en-US" dirty="0"/>
        </a:p>
      </dgm:t>
    </dgm:pt>
    <dgm:pt modelId="{65F626A1-86A2-4E08-AC1D-32298740D2E8}" type="parTrans" cxnId="{BFB23454-CE6A-442C-BDCF-843B38AAA6CA}">
      <dgm:prSet/>
      <dgm:spPr/>
      <dgm:t>
        <a:bodyPr/>
        <a:lstStyle/>
        <a:p>
          <a:endParaRPr lang="en-US"/>
        </a:p>
      </dgm:t>
    </dgm:pt>
    <dgm:pt modelId="{78C2CE5D-24EC-4337-AF34-09DF4F1A1FFF}" type="sibTrans" cxnId="{BFB23454-CE6A-442C-BDCF-843B38AAA6CA}">
      <dgm:prSet/>
      <dgm:spPr/>
      <dgm:t>
        <a:bodyPr/>
        <a:lstStyle/>
        <a:p>
          <a:endParaRPr lang="en-US"/>
        </a:p>
      </dgm:t>
    </dgm:pt>
    <dgm:pt modelId="{05CE448C-2B15-42F1-9F2B-8AACDF800AEF}">
      <dgm:prSet phldrT="[Text]"/>
      <dgm:spPr/>
      <dgm:t>
        <a:bodyPr/>
        <a:lstStyle/>
        <a:p>
          <a:r>
            <a:rPr lang="en-US" dirty="0" smtClean="0"/>
            <a:t>Step 1</a:t>
          </a:r>
          <a:endParaRPr lang="en-US" dirty="0"/>
        </a:p>
      </dgm:t>
    </dgm:pt>
    <dgm:pt modelId="{5E7EB463-5BA5-453E-BE30-83BE57A020A5}" type="parTrans" cxnId="{6F20591B-9FB8-4B73-9F86-C5A6B870AB41}">
      <dgm:prSet/>
      <dgm:spPr/>
      <dgm:t>
        <a:bodyPr/>
        <a:lstStyle/>
        <a:p>
          <a:endParaRPr lang="en-US"/>
        </a:p>
      </dgm:t>
    </dgm:pt>
    <dgm:pt modelId="{65FE387B-F2E8-4DFC-A209-9A1094CA523D}" type="sibTrans" cxnId="{6F20591B-9FB8-4B73-9F86-C5A6B870AB41}">
      <dgm:prSet/>
      <dgm:spPr/>
      <dgm:t>
        <a:bodyPr/>
        <a:lstStyle/>
        <a:p>
          <a:endParaRPr lang="en-US"/>
        </a:p>
      </dgm:t>
    </dgm:pt>
    <dgm:pt modelId="{7B0FEACF-CDE7-4EDA-94E1-007356F1D369}">
      <dgm:prSet phldrT="[Text]"/>
      <dgm:spPr/>
      <dgm:t>
        <a:bodyPr/>
        <a:lstStyle/>
        <a:p>
          <a:r>
            <a:rPr lang="en-US" dirty="0" smtClean="0"/>
            <a:t>Machine is powered on</a:t>
          </a:r>
          <a:endParaRPr lang="en-US" dirty="0"/>
        </a:p>
      </dgm:t>
    </dgm:pt>
    <dgm:pt modelId="{D053C7F3-171A-4AC5-B243-E538E225A0CF}" type="parTrans" cxnId="{E39E186E-965C-4CC8-89D8-FFF3A4CE6032}">
      <dgm:prSet/>
      <dgm:spPr/>
      <dgm:t>
        <a:bodyPr/>
        <a:lstStyle/>
        <a:p>
          <a:endParaRPr lang="en-US"/>
        </a:p>
      </dgm:t>
    </dgm:pt>
    <dgm:pt modelId="{4DB0F421-BE85-4F62-B132-5CD1E5AC32DC}" type="sibTrans" cxnId="{E39E186E-965C-4CC8-89D8-FFF3A4CE6032}">
      <dgm:prSet/>
      <dgm:spPr/>
      <dgm:t>
        <a:bodyPr/>
        <a:lstStyle/>
        <a:p>
          <a:endParaRPr lang="en-US"/>
        </a:p>
      </dgm:t>
    </dgm:pt>
    <dgm:pt modelId="{A0B4AC64-3265-4B37-84E3-18210486DB6F}">
      <dgm:prSet phldrT="[Text]"/>
      <dgm:spPr/>
      <dgm:t>
        <a:bodyPr/>
        <a:lstStyle/>
        <a:p>
          <a:r>
            <a:rPr lang="en-US" dirty="0" smtClean="0"/>
            <a:t>Step 2</a:t>
          </a:r>
          <a:endParaRPr lang="en-US" dirty="0"/>
        </a:p>
      </dgm:t>
    </dgm:pt>
    <dgm:pt modelId="{89F5BB3F-67C2-44C0-8105-B645FAFAA10F}" type="parTrans" cxnId="{4E2BA7B7-F5EE-4CA3-826B-788D1B89B258}">
      <dgm:prSet/>
      <dgm:spPr/>
      <dgm:t>
        <a:bodyPr/>
        <a:lstStyle/>
        <a:p>
          <a:endParaRPr lang="en-US"/>
        </a:p>
      </dgm:t>
    </dgm:pt>
    <dgm:pt modelId="{0D0A7E0B-EC5B-46B1-B2F6-3B90C451414E}" type="sibTrans" cxnId="{4E2BA7B7-F5EE-4CA3-826B-788D1B89B258}">
      <dgm:prSet/>
      <dgm:spPr/>
      <dgm:t>
        <a:bodyPr/>
        <a:lstStyle/>
        <a:p>
          <a:endParaRPr lang="en-US"/>
        </a:p>
      </dgm:t>
    </dgm:pt>
    <dgm:pt modelId="{560E5A1A-E804-4E70-A80A-4DE6A0220E93}">
      <dgm:prSet phldrT="[Text]"/>
      <dgm:spPr/>
      <dgm:t>
        <a:bodyPr/>
        <a:lstStyle/>
        <a:p>
          <a:r>
            <a:rPr lang="en-US" dirty="0" smtClean="0"/>
            <a:t>Step 3</a:t>
          </a:r>
          <a:endParaRPr lang="en-US" dirty="0"/>
        </a:p>
      </dgm:t>
    </dgm:pt>
    <dgm:pt modelId="{0DFE3610-70CF-4D64-BF09-855E1B072EC0}" type="parTrans" cxnId="{362A08ED-72DB-4BC7-B961-A22219DA0092}">
      <dgm:prSet/>
      <dgm:spPr/>
      <dgm:t>
        <a:bodyPr/>
        <a:lstStyle/>
        <a:p>
          <a:endParaRPr lang="en-US"/>
        </a:p>
      </dgm:t>
    </dgm:pt>
    <dgm:pt modelId="{46280727-B9FC-4F09-B152-0E9005C11A72}" type="sibTrans" cxnId="{362A08ED-72DB-4BC7-B961-A22219DA0092}">
      <dgm:prSet/>
      <dgm:spPr/>
      <dgm:t>
        <a:bodyPr/>
        <a:lstStyle/>
        <a:p>
          <a:endParaRPr lang="en-US"/>
        </a:p>
      </dgm:t>
    </dgm:pt>
    <dgm:pt modelId="{CB33FB70-EF9F-4EE6-8F6F-F387FBC4C339}">
      <dgm:prSet phldrT="[Text]"/>
      <dgm:spPr/>
      <dgm:t>
        <a:bodyPr/>
        <a:lstStyle/>
        <a:p>
          <a:r>
            <a:rPr lang="en-US" dirty="0" smtClean="0"/>
            <a:t>Step 4</a:t>
          </a:r>
          <a:endParaRPr lang="en-US" dirty="0"/>
        </a:p>
      </dgm:t>
    </dgm:pt>
    <dgm:pt modelId="{B8F77AF7-7FBA-497A-8671-51E675A1AC3E}" type="parTrans" cxnId="{CA593EA5-2598-4C28-9EF0-D18B3FD73880}">
      <dgm:prSet/>
      <dgm:spPr/>
      <dgm:t>
        <a:bodyPr/>
        <a:lstStyle/>
        <a:p>
          <a:endParaRPr lang="en-US"/>
        </a:p>
      </dgm:t>
    </dgm:pt>
    <dgm:pt modelId="{7BBF854A-C116-465F-804D-C844FBA7A6AF}" type="sibTrans" cxnId="{CA593EA5-2598-4C28-9EF0-D18B3FD73880}">
      <dgm:prSet/>
      <dgm:spPr/>
      <dgm:t>
        <a:bodyPr/>
        <a:lstStyle/>
        <a:p>
          <a:endParaRPr lang="en-US"/>
        </a:p>
      </dgm:t>
    </dgm:pt>
    <dgm:pt modelId="{51313356-B5FF-419F-A66A-DF8B6B9DE32F}" type="pres">
      <dgm:prSet presAssocID="{153C3CD9-9FD2-48D9-BF2B-F0FE552FDAC1}" presName="Name0" presStyleCnt="0">
        <dgm:presLayoutVars>
          <dgm:dir/>
          <dgm:animLvl val="lvl"/>
          <dgm:resizeHandles val="exact"/>
        </dgm:presLayoutVars>
      </dgm:prSet>
      <dgm:spPr/>
    </dgm:pt>
    <dgm:pt modelId="{BD8F1924-BCD8-4292-8FFA-0242649D0343}" type="pres">
      <dgm:prSet presAssocID="{153C3CD9-9FD2-48D9-BF2B-F0FE552FDAC1}" presName="tSp" presStyleCnt="0"/>
      <dgm:spPr/>
    </dgm:pt>
    <dgm:pt modelId="{CCE756A5-5F79-4CA7-986D-FE524A61168B}" type="pres">
      <dgm:prSet presAssocID="{153C3CD9-9FD2-48D9-BF2B-F0FE552FDAC1}" presName="bSp" presStyleCnt="0"/>
      <dgm:spPr/>
    </dgm:pt>
    <dgm:pt modelId="{B30DC279-DBAD-4123-B4A2-636B4BC014B2}" type="pres">
      <dgm:prSet presAssocID="{153C3CD9-9FD2-48D9-BF2B-F0FE552FDAC1}" presName="process" presStyleCnt="0"/>
      <dgm:spPr/>
    </dgm:pt>
    <dgm:pt modelId="{C14F38BD-B859-405B-A1F1-21AB0A5BD388}" type="pres">
      <dgm:prSet presAssocID="{05CE448C-2B15-42F1-9F2B-8AACDF800AEF}" presName="composite1" presStyleCnt="0"/>
      <dgm:spPr/>
    </dgm:pt>
    <dgm:pt modelId="{22F5DFD9-F0FA-438B-9392-8518947DDBF6}" type="pres">
      <dgm:prSet presAssocID="{05CE448C-2B15-42F1-9F2B-8AACDF800AEF}" presName="dummyNode1" presStyleLbl="node1" presStyleIdx="0" presStyleCnt="4"/>
      <dgm:spPr/>
    </dgm:pt>
    <dgm:pt modelId="{B722092E-0BEF-4CEE-9904-0916067BFD7E}" type="pres">
      <dgm:prSet presAssocID="{05CE448C-2B15-42F1-9F2B-8AACDF800AEF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15152A-DECA-4F1A-A2AC-43E8ABA5FD00}" type="pres">
      <dgm:prSet presAssocID="{05CE448C-2B15-42F1-9F2B-8AACDF800AEF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E41608-C6D4-4F3C-9A7D-315C8635BAAE}" type="pres">
      <dgm:prSet presAssocID="{05CE448C-2B15-42F1-9F2B-8AACDF800AEF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8C3D28-81C8-40D3-98E3-3B01944C6529}" type="pres">
      <dgm:prSet presAssocID="{05CE448C-2B15-42F1-9F2B-8AACDF800AEF}" presName="connSite1" presStyleCnt="0"/>
      <dgm:spPr/>
    </dgm:pt>
    <dgm:pt modelId="{5BDCCBCC-4056-4CCD-ADB0-5F37392935F6}" type="pres">
      <dgm:prSet presAssocID="{65FE387B-F2E8-4DFC-A209-9A1094CA523D}" presName="Name9" presStyleLbl="sibTrans2D1" presStyleIdx="0" presStyleCnt="3"/>
      <dgm:spPr/>
      <dgm:t>
        <a:bodyPr/>
        <a:lstStyle/>
        <a:p>
          <a:endParaRPr lang="en-US"/>
        </a:p>
      </dgm:t>
    </dgm:pt>
    <dgm:pt modelId="{2E85A043-C759-4A25-B9A9-96D0838404D6}" type="pres">
      <dgm:prSet presAssocID="{A0B4AC64-3265-4B37-84E3-18210486DB6F}" presName="composite2" presStyleCnt="0"/>
      <dgm:spPr/>
    </dgm:pt>
    <dgm:pt modelId="{71C5D020-8DEF-48CC-8F45-83F114FB97DC}" type="pres">
      <dgm:prSet presAssocID="{A0B4AC64-3265-4B37-84E3-18210486DB6F}" presName="dummyNode2" presStyleLbl="node1" presStyleIdx="0" presStyleCnt="4"/>
      <dgm:spPr/>
    </dgm:pt>
    <dgm:pt modelId="{AD7CBFF3-F50A-4875-9C18-C46660C61DE6}" type="pres">
      <dgm:prSet presAssocID="{A0B4AC64-3265-4B37-84E3-18210486DB6F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895B08-4DAF-46BD-9151-DB8F7390EFC7}" type="pres">
      <dgm:prSet presAssocID="{A0B4AC64-3265-4B37-84E3-18210486DB6F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6AB77A-9DF4-4078-9986-E760CC1C72DE}" type="pres">
      <dgm:prSet presAssocID="{A0B4AC64-3265-4B37-84E3-18210486DB6F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E2FE3-A618-4B20-B2D3-D6E12C6E851F}" type="pres">
      <dgm:prSet presAssocID="{A0B4AC64-3265-4B37-84E3-18210486DB6F}" presName="connSite2" presStyleCnt="0"/>
      <dgm:spPr/>
    </dgm:pt>
    <dgm:pt modelId="{2BC1EDB9-16F2-4F4D-9474-1731AFAE6399}" type="pres">
      <dgm:prSet presAssocID="{0D0A7E0B-EC5B-46B1-B2F6-3B90C451414E}" presName="Name18" presStyleLbl="sibTrans2D1" presStyleIdx="1" presStyleCnt="3"/>
      <dgm:spPr/>
      <dgm:t>
        <a:bodyPr/>
        <a:lstStyle/>
        <a:p>
          <a:endParaRPr lang="en-US"/>
        </a:p>
      </dgm:t>
    </dgm:pt>
    <dgm:pt modelId="{EB4CB168-BEC9-4ED8-854C-C26FFC599F7F}" type="pres">
      <dgm:prSet presAssocID="{560E5A1A-E804-4E70-A80A-4DE6A0220E93}" presName="composite1" presStyleCnt="0"/>
      <dgm:spPr/>
    </dgm:pt>
    <dgm:pt modelId="{06196FEC-73A2-4A38-9314-6E16FA55BD1E}" type="pres">
      <dgm:prSet presAssocID="{560E5A1A-E804-4E70-A80A-4DE6A0220E93}" presName="dummyNode1" presStyleLbl="node1" presStyleIdx="1" presStyleCnt="4"/>
      <dgm:spPr/>
    </dgm:pt>
    <dgm:pt modelId="{4D0129BA-A470-4DDB-80F8-8B388F717ACC}" type="pres">
      <dgm:prSet presAssocID="{560E5A1A-E804-4E70-A80A-4DE6A0220E93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36FE-9C25-46B1-9BC6-E2314182E901}" type="pres">
      <dgm:prSet presAssocID="{560E5A1A-E804-4E70-A80A-4DE6A0220E93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178E6-E38F-45DE-BDBA-6BF8480B756D}" type="pres">
      <dgm:prSet presAssocID="{560E5A1A-E804-4E70-A80A-4DE6A0220E93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DB5DB-FCFE-496A-98FA-877372E5A728}" type="pres">
      <dgm:prSet presAssocID="{560E5A1A-E804-4E70-A80A-4DE6A0220E93}" presName="connSite1" presStyleCnt="0"/>
      <dgm:spPr/>
    </dgm:pt>
    <dgm:pt modelId="{FB4BAC30-ECAA-4EEC-9854-6116821CDB0C}" type="pres">
      <dgm:prSet presAssocID="{46280727-B9FC-4F09-B152-0E9005C11A72}" presName="Name9" presStyleLbl="sibTrans2D1" presStyleIdx="2" presStyleCnt="3"/>
      <dgm:spPr/>
      <dgm:t>
        <a:bodyPr/>
        <a:lstStyle/>
        <a:p>
          <a:endParaRPr lang="en-US"/>
        </a:p>
      </dgm:t>
    </dgm:pt>
    <dgm:pt modelId="{B3CABD57-D6EF-4570-BA6B-2B8D8F4B8947}" type="pres">
      <dgm:prSet presAssocID="{CB33FB70-EF9F-4EE6-8F6F-F387FBC4C339}" presName="composite2" presStyleCnt="0"/>
      <dgm:spPr/>
    </dgm:pt>
    <dgm:pt modelId="{6B8933E6-E37F-40ED-8F5C-656320867815}" type="pres">
      <dgm:prSet presAssocID="{CB33FB70-EF9F-4EE6-8F6F-F387FBC4C339}" presName="dummyNode2" presStyleLbl="node1" presStyleIdx="2" presStyleCnt="4"/>
      <dgm:spPr/>
    </dgm:pt>
    <dgm:pt modelId="{19493567-6187-41C8-8650-9AC8F4807CE2}" type="pres">
      <dgm:prSet presAssocID="{CB33FB70-EF9F-4EE6-8F6F-F387FBC4C339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397BB-C476-49A4-8F6A-B10E69DC2788}" type="pres">
      <dgm:prSet presAssocID="{CB33FB70-EF9F-4EE6-8F6F-F387FBC4C339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543C9-017E-4F5E-9A4F-901AE6E6603A}" type="pres">
      <dgm:prSet presAssocID="{CB33FB70-EF9F-4EE6-8F6F-F387FBC4C339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0F799B-9B83-48CE-AAB4-A860539C134E}" type="pres">
      <dgm:prSet presAssocID="{CB33FB70-EF9F-4EE6-8F6F-F387FBC4C339}" presName="connSite2" presStyleCnt="0"/>
      <dgm:spPr/>
    </dgm:pt>
  </dgm:ptLst>
  <dgm:cxnLst>
    <dgm:cxn modelId="{D76F5F0C-4C46-49E2-AFCA-52D27B024CEA}" type="presOf" srcId="{560E5A1A-E804-4E70-A80A-4DE6A0220E93}" destId="{725178E6-E38F-45DE-BDBA-6BF8480B756D}" srcOrd="0" destOrd="0" presId="urn:microsoft.com/office/officeart/2005/8/layout/hProcess4"/>
    <dgm:cxn modelId="{362A08ED-72DB-4BC7-B961-A22219DA0092}" srcId="{153C3CD9-9FD2-48D9-BF2B-F0FE552FDAC1}" destId="{560E5A1A-E804-4E70-A80A-4DE6A0220E93}" srcOrd="2" destOrd="0" parTransId="{0DFE3610-70CF-4D64-BF09-855E1B072EC0}" sibTransId="{46280727-B9FC-4F09-B152-0E9005C11A72}"/>
    <dgm:cxn modelId="{D4343F6E-2C00-4035-9AFA-ED4A216D17F0}" type="presOf" srcId="{153C3CD9-9FD2-48D9-BF2B-F0FE552FDAC1}" destId="{51313356-B5FF-419F-A66A-DF8B6B9DE32F}" srcOrd="0" destOrd="0" presId="urn:microsoft.com/office/officeart/2005/8/layout/hProcess4"/>
    <dgm:cxn modelId="{381BDA55-E2B4-44E7-ABF5-971293A33BDB}" type="presOf" srcId="{7B0FEACF-CDE7-4EDA-94E1-007356F1D369}" destId="{2B15152A-DECA-4F1A-A2AC-43E8ABA5FD00}" srcOrd="1" destOrd="0" presId="urn:microsoft.com/office/officeart/2005/8/layout/hProcess4"/>
    <dgm:cxn modelId="{E39E186E-965C-4CC8-89D8-FFF3A4CE6032}" srcId="{05CE448C-2B15-42F1-9F2B-8AACDF800AEF}" destId="{7B0FEACF-CDE7-4EDA-94E1-007356F1D369}" srcOrd="0" destOrd="0" parTransId="{D053C7F3-171A-4AC5-B243-E538E225A0CF}" sibTransId="{4DB0F421-BE85-4F62-B132-5CD1E5AC32DC}"/>
    <dgm:cxn modelId="{EC817D5A-E970-4EE3-A203-5A7340E98B81}" type="presOf" srcId="{948EACB5-1CB8-4001-8A08-9B720DDA440A}" destId="{AD7CBFF3-F50A-4875-9C18-C46660C61DE6}" srcOrd="0" destOrd="0" presId="urn:microsoft.com/office/officeart/2005/8/layout/hProcess4"/>
    <dgm:cxn modelId="{6A5CB8A4-B86F-4F8B-BCFD-5A7488620E52}" type="presOf" srcId="{B1FE738B-1647-47BD-9B40-B2F9FAB3443B}" destId="{A88397BB-C476-49A4-8F6A-B10E69DC2788}" srcOrd="1" destOrd="0" presId="urn:microsoft.com/office/officeart/2005/8/layout/hProcess4"/>
    <dgm:cxn modelId="{BFB23454-CE6A-442C-BDCF-843B38AAA6CA}" srcId="{A0B4AC64-3265-4B37-84E3-18210486DB6F}" destId="{948EACB5-1CB8-4001-8A08-9B720DDA440A}" srcOrd="0" destOrd="0" parTransId="{65F626A1-86A2-4E08-AC1D-32298740D2E8}" sibTransId="{78C2CE5D-24EC-4337-AF34-09DF4F1A1FFF}"/>
    <dgm:cxn modelId="{4E2BA7B7-F5EE-4CA3-826B-788D1B89B258}" srcId="{153C3CD9-9FD2-48D9-BF2B-F0FE552FDAC1}" destId="{A0B4AC64-3265-4B37-84E3-18210486DB6F}" srcOrd="1" destOrd="0" parTransId="{89F5BB3F-67C2-44C0-8105-B645FAFAA10F}" sibTransId="{0D0A7E0B-EC5B-46B1-B2F6-3B90C451414E}"/>
    <dgm:cxn modelId="{9F142434-D84D-4D1D-9E9E-1D647492851C}" type="presOf" srcId="{0D0A7E0B-EC5B-46B1-B2F6-3B90C451414E}" destId="{2BC1EDB9-16F2-4F4D-9474-1731AFAE6399}" srcOrd="0" destOrd="0" presId="urn:microsoft.com/office/officeart/2005/8/layout/hProcess4"/>
    <dgm:cxn modelId="{6F20591B-9FB8-4B73-9F86-C5A6B870AB41}" srcId="{153C3CD9-9FD2-48D9-BF2B-F0FE552FDAC1}" destId="{05CE448C-2B15-42F1-9F2B-8AACDF800AEF}" srcOrd="0" destOrd="0" parTransId="{5E7EB463-5BA5-453E-BE30-83BE57A020A5}" sibTransId="{65FE387B-F2E8-4DFC-A209-9A1094CA523D}"/>
    <dgm:cxn modelId="{35613BA2-507F-43B6-8913-2D6D8FDA18BE}" type="presOf" srcId="{A0B4AC64-3265-4B37-84E3-18210486DB6F}" destId="{A56AB77A-9DF4-4078-9986-E760CC1C72DE}" srcOrd="0" destOrd="0" presId="urn:microsoft.com/office/officeart/2005/8/layout/hProcess4"/>
    <dgm:cxn modelId="{46C8E3A6-7F88-4624-9936-7AC7C3990660}" type="presOf" srcId="{67D66DAE-7DDE-4EC0-A802-F66AFE9187DC}" destId="{4D0129BA-A470-4DDB-80F8-8B388F717ACC}" srcOrd="0" destOrd="0" presId="urn:microsoft.com/office/officeart/2005/8/layout/hProcess4"/>
    <dgm:cxn modelId="{A46D5FA8-63C1-4E66-BEEB-CD13DEC74E4F}" type="presOf" srcId="{CB33FB70-EF9F-4EE6-8F6F-F387FBC4C339}" destId="{71F543C9-017E-4F5E-9A4F-901AE6E6603A}" srcOrd="0" destOrd="0" presId="urn:microsoft.com/office/officeart/2005/8/layout/hProcess4"/>
    <dgm:cxn modelId="{3ACCDFB5-1D3F-4010-BC5B-181C369B1D6E}" srcId="{560E5A1A-E804-4E70-A80A-4DE6A0220E93}" destId="{67D66DAE-7DDE-4EC0-A802-F66AFE9187DC}" srcOrd="0" destOrd="0" parTransId="{D7FC0FAA-F0B4-4589-B956-BA8340CB1466}" sibTransId="{37AC4C3C-115E-4D34-81BA-13A462A00B5D}"/>
    <dgm:cxn modelId="{CD7EF068-AD98-4758-AD7F-0923731C059F}" type="presOf" srcId="{7B0FEACF-CDE7-4EDA-94E1-007356F1D369}" destId="{B722092E-0BEF-4CEE-9904-0916067BFD7E}" srcOrd="0" destOrd="0" presId="urn:microsoft.com/office/officeart/2005/8/layout/hProcess4"/>
    <dgm:cxn modelId="{0CF553E3-F29C-467D-8806-0E0E4B3AE50D}" type="presOf" srcId="{67D66DAE-7DDE-4EC0-A802-F66AFE9187DC}" destId="{72DE36FE-9C25-46B1-9BC6-E2314182E901}" srcOrd="1" destOrd="0" presId="urn:microsoft.com/office/officeart/2005/8/layout/hProcess4"/>
    <dgm:cxn modelId="{8DCEF1C7-E2EC-4806-A0A3-9296CF0B54DE}" type="presOf" srcId="{05CE448C-2B15-42F1-9F2B-8AACDF800AEF}" destId="{7AE41608-C6D4-4F3C-9A7D-315C8635BAAE}" srcOrd="0" destOrd="0" presId="urn:microsoft.com/office/officeart/2005/8/layout/hProcess4"/>
    <dgm:cxn modelId="{CA593EA5-2598-4C28-9EF0-D18B3FD73880}" srcId="{153C3CD9-9FD2-48D9-BF2B-F0FE552FDAC1}" destId="{CB33FB70-EF9F-4EE6-8F6F-F387FBC4C339}" srcOrd="3" destOrd="0" parTransId="{B8F77AF7-7FBA-497A-8671-51E675A1AC3E}" sibTransId="{7BBF854A-C116-465F-804D-C844FBA7A6AF}"/>
    <dgm:cxn modelId="{779C13F3-B632-493D-B9F6-448F96618E20}" srcId="{CB33FB70-EF9F-4EE6-8F6F-F387FBC4C339}" destId="{B1FE738B-1647-47BD-9B40-B2F9FAB3443B}" srcOrd="0" destOrd="0" parTransId="{8A635E24-DF5C-4853-9FA4-90A0FBB482DD}" sibTransId="{6695C38E-70F3-434D-9FC5-15F49E61862A}"/>
    <dgm:cxn modelId="{0DE37CF6-96C5-417E-A163-12BAD073665F}" type="presOf" srcId="{B1FE738B-1647-47BD-9B40-B2F9FAB3443B}" destId="{19493567-6187-41C8-8650-9AC8F4807CE2}" srcOrd="0" destOrd="0" presId="urn:microsoft.com/office/officeart/2005/8/layout/hProcess4"/>
    <dgm:cxn modelId="{133F49F5-A68A-46C2-8755-4204F14F0E93}" type="presOf" srcId="{46280727-B9FC-4F09-B152-0E9005C11A72}" destId="{FB4BAC30-ECAA-4EEC-9854-6116821CDB0C}" srcOrd="0" destOrd="0" presId="urn:microsoft.com/office/officeart/2005/8/layout/hProcess4"/>
    <dgm:cxn modelId="{E8AB677F-0ED3-49A1-80D4-60BBADE222E5}" type="presOf" srcId="{65FE387B-F2E8-4DFC-A209-9A1094CA523D}" destId="{5BDCCBCC-4056-4CCD-ADB0-5F37392935F6}" srcOrd="0" destOrd="0" presId="urn:microsoft.com/office/officeart/2005/8/layout/hProcess4"/>
    <dgm:cxn modelId="{C91D6E42-EB25-42E4-9FB6-8B7E8A5D82D3}" type="presOf" srcId="{948EACB5-1CB8-4001-8A08-9B720DDA440A}" destId="{23895B08-4DAF-46BD-9151-DB8F7390EFC7}" srcOrd="1" destOrd="0" presId="urn:microsoft.com/office/officeart/2005/8/layout/hProcess4"/>
    <dgm:cxn modelId="{AD80E555-9F10-44DE-9A82-1A86CCC5CE08}" type="presParOf" srcId="{51313356-B5FF-419F-A66A-DF8B6B9DE32F}" destId="{BD8F1924-BCD8-4292-8FFA-0242649D0343}" srcOrd="0" destOrd="0" presId="urn:microsoft.com/office/officeart/2005/8/layout/hProcess4"/>
    <dgm:cxn modelId="{E5221740-387E-45CB-8189-72ADDE07FADE}" type="presParOf" srcId="{51313356-B5FF-419F-A66A-DF8B6B9DE32F}" destId="{CCE756A5-5F79-4CA7-986D-FE524A61168B}" srcOrd="1" destOrd="0" presId="urn:microsoft.com/office/officeart/2005/8/layout/hProcess4"/>
    <dgm:cxn modelId="{90339741-B845-45E0-B9CE-665A559C585F}" type="presParOf" srcId="{51313356-B5FF-419F-A66A-DF8B6B9DE32F}" destId="{B30DC279-DBAD-4123-B4A2-636B4BC014B2}" srcOrd="2" destOrd="0" presId="urn:microsoft.com/office/officeart/2005/8/layout/hProcess4"/>
    <dgm:cxn modelId="{1C74ADD0-6665-45AA-8F15-080D8CD327FA}" type="presParOf" srcId="{B30DC279-DBAD-4123-B4A2-636B4BC014B2}" destId="{C14F38BD-B859-405B-A1F1-21AB0A5BD388}" srcOrd="0" destOrd="0" presId="urn:microsoft.com/office/officeart/2005/8/layout/hProcess4"/>
    <dgm:cxn modelId="{4C374300-2E85-4DC4-BACF-62B655D6010B}" type="presParOf" srcId="{C14F38BD-B859-405B-A1F1-21AB0A5BD388}" destId="{22F5DFD9-F0FA-438B-9392-8518947DDBF6}" srcOrd="0" destOrd="0" presId="urn:microsoft.com/office/officeart/2005/8/layout/hProcess4"/>
    <dgm:cxn modelId="{921A76FD-F964-4442-8B6E-6605A7ADED9B}" type="presParOf" srcId="{C14F38BD-B859-405B-A1F1-21AB0A5BD388}" destId="{B722092E-0BEF-4CEE-9904-0916067BFD7E}" srcOrd="1" destOrd="0" presId="urn:microsoft.com/office/officeart/2005/8/layout/hProcess4"/>
    <dgm:cxn modelId="{6228B6DA-CC5F-4F2A-8C42-69AC2249B50A}" type="presParOf" srcId="{C14F38BD-B859-405B-A1F1-21AB0A5BD388}" destId="{2B15152A-DECA-4F1A-A2AC-43E8ABA5FD00}" srcOrd="2" destOrd="0" presId="urn:microsoft.com/office/officeart/2005/8/layout/hProcess4"/>
    <dgm:cxn modelId="{889654AF-10C2-4564-9062-570B30E4918A}" type="presParOf" srcId="{C14F38BD-B859-405B-A1F1-21AB0A5BD388}" destId="{7AE41608-C6D4-4F3C-9A7D-315C8635BAAE}" srcOrd="3" destOrd="0" presId="urn:microsoft.com/office/officeart/2005/8/layout/hProcess4"/>
    <dgm:cxn modelId="{6AF027B0-6612-4DC8-A69A-6B3505107ED3}" type="presParOf" srcId="{C14F38BD-B859-405B-A1F1-21AB0A5BD388}" destId="{818C3D28-81C8-40D3-98E3-3B01944C6529}" srcOrd="4" destOrd="0" presId="urn:microsoft.com/office/officeart/2005/8/layout/hProcess4"/>
    <dgm:cxn modelId="{C541AC29-9BB6-4426-A3EB-C48662632F4C}" type="presParOf" srcId="{B30DC279-DBAD-4123-B4A2-636B4BC014B2}" destId="{5BDCCBCC-4056-4CCD-ADB0-5F37392935F6}" srcOrd="1" destOrd="0" presId="urn:microsoft.com/office/officeart/2005/8/layout/hProcess4"/>
    <dgm:cxn modelId="{98763DF3-C5AA-4C0A-890E-7DB0FFF88B5F}" type="presParOf" srcId="{B30DC279-DBAD-4123-B4A2-636B4BC014B2}" destId="{2E85A043-C759-4A25-B9A9-96D0838404D6}" srcOrd="2" destOrd="0" presId="urn:microsoft.com/office/officeart/2005/8/layout/hProcess4"/>
    <dgm:cxn modelId="{5474736A-589D-4E0F-B735-1B901772E9EC}" type="presParOf" srcId="{2E85A043-C759-4A25-B9A9-96D0838404D6}" destId="{71C5D020-8DEF-48CC-8F45-83F114FB97DC}" srcOrd="0" destOrd="0" presId="urn:microsoft.com/office/officeart/2005/8/layout/hProcess4"/>
    <dgm:cxn modelId="{93CD0F94-68C3-42DE-8A08-93BE7515E03B}" type="presParOf" srcId="{2E85A043-C759-4A25-B9A9-96D0838404D6}" destId="{AD7CBFF3-F50A-4875-9C18-C46660C61DE6}" srcOrd="1" destOrd="0" presId="urn:microsoft.com/office/officeart/2005/8/layout/hProcess4"/>
    <dgm:cxn modelId="{4F2DAB68-81BD-42F1-900E-026AFAE39687}" type="presParOf" srcId="{2E85A043-C759-4A25-B9A9-96D0838404D6}" destId="{23895B08-4DAF-46BD-9151-DB8F7390EFC7}" srcOrd="2" destOrd="0" presId="urn:microsoft.com/office/officeart/2005/8/layout/hProcess4"/>
    <dgm:cxn modelId="{AD6D4665-C02C-4114-8818-4D07DE3C6507}" type="presParOf" srcId="{2E85A043-C759-4A25-B9A9-96D0838404D6}" destId="{A56AB77A-9DF4-4078-9986-E760CC1C72DE}" srcOrd="3" destOrd="0" presId="urn:microsoft.com/office/officeart/2005/8/layout/hProcess4"/>
    <dgm:cxn modelId="{C240A73B-45AE-4D37-8391-57B5910159B3}" type="presParOf" srcId="{2E85A043-C759-4A25-B9A9-96D0838404D6}" destId="{DE6E2FE3-A618-4B20-B2D3-D6E12C6E851F}" srcOrd="4" destOrd="0" presId="urn:microsoft.com/office/officeart/2005/8/layout/hProcess4"/>
    <dgm:cxn modelId="{53641E0A-1114-40F9-B008-FDC336E3CD11}" type="presParOf" srcId="{B30DC279-DBAD-4123-B4A2-636B4BC014B2}" destId="{2BC1EDB9-16F2-4F4D-9474-1731AFAE6399}" srcOrd="3" destOrd="0" presId="urn:microsoft.com/office/officeart/2005/8/layout/hProcess4"/>
    <dgm:cxn modelId="{31046584-AF60-43B6-9A22-02374102E911}" type="presParOf" srcId="{B30DC279-DBAD-4123-B4A2-636B4BC014B2}" destId="{EB4CB168-BEC9-4ED8-854C-C26FFC599F7F}" srcOrd="4" destOrd="0" presId="urn:microsoft.com/office/officeart/2005/8/layout/hProcess4"/>
    <dgm:cxn modelId="{30D63C4F-0523-47B9-B048-FBE0EB99D4D2}" type="presParOf" srcId="{EB4CB168-BEC9-4ED8-854C-C26FFC599F7F}" destId="{06196FEC-73A2-4A38-9314-6E16FA55BD1E}" srcOrd="0" destOrd="0" presId="urn:microsoft.com/office/officeart/2005/8/layout/hProcess4"/>
    <dgm:cxn modelId="{3A6B8C10-6B75-4888-B006-9C766EFD57D9}" type="presParOf" srcId="{EB4CB168-BEC9-4ED8-854C-C26FFC599F7F}" destId="{4D0129BA-A470-4DDB-80F8-8B388F717ACC}" srcOrd="1" destOrd="0" presId="urn:microsoft.com/office/officeart/2005/8/layout/hProcess4"/>
    <dgm:cxn modelId="{308D995F-22B0-4994-A7EA-E6B218670061}" type="presParOf" srcId="{EB4CB168-BEC9-4ED8-854C-C26FFC599F7F}" destId="{72DE36FE-9C25-46B1-9BC6-E2314182E901}" srcOrd="2" destOrd="0" presId="urn:microsoft.com/office/officeart/2005/8/layout/hProcess4"/>
    <dgm:cxn modelId="{4102E798-4A76-49B0-99A6-24DDE4789904}" type="presParOf" srcId="{EB4CB168-BEC9-4ED8-854C-C26FFC599F7F}" destId="{725178E6-E38F-45DE-BDBA-6BF8480B756D}" srcOrd="3" destOrd="0" presId="urn:microsoft.com/office/officeart/2005/8/layout/hProcess4"/>
    <dgm:cxn modelId="{F3592D35-106F-412F-BD13-DA833070C5EA}" type="presParOf" srcId="{EB4CB168-BEC9-4ED8-854C-C26FFC599F7F}" destId="{46FDB5DB-FCFE-496A-98FA-877372E5A728}" srcOrd="4" destOrd="0" presId="urn:microsoft.com/office/officeart/2005/8/layout/hProcess4"/>
    <dgm:cxn modelId="{78324B08-A6AB-4E60-9B87-3C6BD77C3699}" type="presParOf" srcId="{B30DC279-DBAD-4123-B4A2-636B4BC014B2}" destId="{FB4BAC30-ECAA-4EEC-9854-6116821CDB0C}" srcOrd="5" destOrd="0" presId="urn:microsoft.com/office/officeart/2005/8/layout/hProcess4"/>
    <dgm:cxn modelId="{B1DC0991-5129-4D24-9845-F4A4E7CA5DEE}" type="presParOf" srcId="{B30DC279-DBAD-4123-B4A2-636B4BC014B2}" destId="{B3CABD57-D6EF-4570-BA6B-2B8D8F4B8947}" srcOrd="6" destOrd="0" presId="urn:microsoft.com/office/officeart/2005/8/layout/hProcess4"/>
    <dgm:cxn modelId="{6B2FC279-477A-471C-9A22-EF86C119A4D8}" type="presParOf" srcId="{B3CABD57-D6EF-4570-BA6B-2B8D8F4B8947}" destId="{6B8933E6-E37F-40ED-8F5C-656320867815}" srcOrd="0" destOrd="0" presId="urn:microsoft.com/office/officeart/2005/8/layout/hProcess4"/>
    <dgm:cxn modelId="{7463482E-119B-479F-A7BE-6255931147FB}" type="presParOf" srcId="{B3CABD57-D6EF-4570-BA6B-2B8D8F4B8947}" destId="{19493567-6187-41C8-8650-9AC8F4807CE2}" srcOrd="1" destOrd="0" presId="urn:microsoft.com/office/officeart/2005/8/layout/hProcess4"/>
    <dgm:cxn modelId="{33C409CE-4ED6-4C1F-A649-950FDDA490F1}" type="presParOf" srcId="{B3CABD57-D6EF-4570-BA6B-2B8D8F4B8947}" destId="{A88397BB-C476-49A4-8F6A-B10E69DC2788}" srcOrd="2" destOrd="0" presId="urn:microsoft.com/office/officeart/2005/8/layout/hProcess4"/>
    <dgm:cxn modelId="{687806DE-09CE-4548-AB1A-42A694FDFC14}" type="presParOf" srcId="{B3CABD57-D6EF-4570-BA6B-2B8D8F4B8947}" destId="{71F543C9-017E-4F5E-9A4F-901AE6E6603A}" srcOrd="3" destOrd="0" presId="urn:microsoft.com/office/officeart/2005/8/layout/hProcess4"/>
    <dgm:cxn modelId="{F3E684E1-8A36-4D67-950C-353D06A8CF76}" type="presParOf" srcId="{B3CABD57-D6EF-4570-BA6B-2B8D8F4B8947}" destId="{D40F799B-9B83-48CE-AAB4-A860539C134E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DA15F2-90C1-4188-B557-58A069D55CA5}" type="doc">
      <dgm:prSet loTypeId="urn:microsoft.com/office/officeart/2005/8/layout/cycle3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69AFF57-87BF-4C7E-8CFE-BB8253F6099B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init</a:t>
          </a:r>
          <a:r>
            <a:rPr lang="en-US" dirty="0" smtClean="0">
              <a:solidFill>
                <a:schemeClr val="tx1"/>
              </a:solidFill>
            </a:rPr>
            <a:t> state 1 or S</a:t>
          </a:r>
          <a:endParaRPr lang="en-US" dirty="0">
            <a:solidFill>
              <a:schemeClr val="tx1"/>
            </a:solidFill>
          </a:endParaRPr>
        </a:p>
      </dgm:t>
    </dgm:pt>
    <dgm:pt modelId="{B1FD8878-7908-422D-9455-DB08DA8A90DD}" type="parTrans" cxnId="{DE696933-0CD9-4A35-ADF8-76258D07B9D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B52433E-0083-4726-AA54-0FF3773F8B4B}" type="sibTrans" cxnId="{DE696933-0CD9-4A35-ADF8-76258D07B9D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0BCE9FA-1A12-4F6B-9A33-CAB656EC474C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Machine is powered on</a:t>
          </a:r>
          <a:endParaRPr lang="en-US" dirty="0">
            <a:solidFill>
              <a:schemeClr val="tx1"/>
            </a:solidFill>
          </a:endParaRPr>
        </a:p>
      </dgm:t>
    </dgm:pt>
    <dgm:pt modelId="{DF189691-A4B5-4278-86CE-6363E5C21DF6}" type="parTrans" cxnId="{5B4B8318-D9D9-4C58-AF2F-5B24239F922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08177C-52D7-4C73-87ED-E84A32FADD4A}" type="sibTrans" cxnId="{5B4B8318-D9D9-4C58-AF2F-5B24239F922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B308D9D-43DA-4FE9-83F1-9FD9F532BCBA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init state 2, 3, or 5</a:t>
          </a:r>
          <a:endParaRPr lang="en-US" dirty="0">
            <a:solidFill>
              <a:schemeClr val="tx1"/>
            </a:solidFill>
          </a:endParaRPr>
        </a:p>
      </dgm:t>
    </dgm:pt>
    <dgm:pt modelId="{E6C3ACAD-C4E3-4746-983E-3A1865DA4591}" type="parTrans" cxnId="{E94F47C5-D01D-450F-86D2-FC27D3168CB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624B237-753F-471C-8037-A56C500B9D1B}" type="sibTrans" cxnId="{E94F47C5-D01D-450F-86D2-FC27D3168CB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3A8AF04-8E19-4501-8C95-BC8932B919DA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Multiuser mode</a:t>
          </a:r>
          <a:endParaRPr lang="en-US" dirty="0">
            <a:solidFill>
              <a:schemeClr val="tx1"/>
            </a:solidFill>
          </a:endParaRPr>
        </a:p>
      </dgm:t>
    </dgm:pt>
    <dgm:pt modelId="{F9AF75AE-6686-4F23-AEFA-956F11EE7B5B}" type="parTrans" cxnId="{9FA6A07D-EF0E-4B76-99F3-8E89294BD0B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D640A5C-4051-436B-9625-EAE2F0827393}" type="sibTrans" cxnId="{9FA6A07D-EF0E-4B76-99F3-8E89294BD0B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43CCA00-28C4-443C-8FC0-3D52104B1250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init state 0 or 6</a:t>
          </a:r>
          <a:endParaRPr lang="en-US" dirty="0">
            <a:solidFill>
              <a:schemeClr val="tx1"/>
            </a:solidFill>
          </a:endParaRPr>
        </a:p>
      </dgm:t>
    </dgm:pt>
    <dgm:pt modelId="{CE15E382-F0FF-467A-AA18-47B2E7676AA9}" type="parTrans" cxnId="{0CA90E50-B3D7-4BAE-98C7-EE5E8A824E8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CFDDBFE-26B4-4CBE-8778-4F8778033D58}" type="sibTrans" cxnId="{0CA90E50-B3D7-4BAE-98C7-EE5E8A824E8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206422E-C793-4656-A938-5D57847A8797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System is shutdown</a:t>
          </a:r>
          <a:endParaRPr lang="en-US" dirty="0">
            <a:solidFill>
              <a:schemeClr val="tx1"/>
            </a:solidFill>
          </a:endParaRPr>
        </a:p>
      </dgm:t>
    </dgm:pt>
    <dgm:pt modelId="{9CBFDEE1-AF9F-41CA-BC15-786EE8ABB994}" type="parTrans" cxnId="{3FB8C947-832C-4775-813A-D7F2ED75C46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6450931-547F-4961-BB8D-58E58FFC3477}" type="sibTrans" cxnId="{3FB8C947-832C-4775-813A-D7F2ED75C46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1FFDE00-6397-4B2B-85C4-933372B2BD4C}" type="pres">
      <dgm:prSet presAssocID="{FEDA15F2-90C1-4188-B557-58A069D55CA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5B15B5-8E19-4263-9288-1785150BD5C0}" type="pres">
      <dgm:prSet presAssocID="{FEDA15F2-90C1-4188-B557-58A069D55CA5}" presName="cycle" presStyleCnt="0"/>
      <dgm:spPr/>
      <dgm:t>
        <a:bodyPr/>
        <a:lstStyle/>
        <a:p>
          <a:endParaRPr lang="en-US"/>
        </a:p>
      </dgm:t>
    </dgm:pt>
    <dgm:pt modelId="{932A7E60-E002-44D7-97DC-8CDFA78A491D}" type="pres">
      <dgm:prSet presAssocID="{E69AFF57-87BF-4C7E-8CFE-BB8253F6099B}" presName="nodeFirs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DD430-8F73-49B5-9F8D-3DA439785AA9}" type="pres">
      <dgm:prSet presAssocID="{0B52433E-0083-4726-AA54-0FF3773F8B4B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4937EEC4-3BC8-4607-B973-C3A5750E7B18}" type="pres">
      <dgm:prSet presAssocID="{8B308D9D-43DA-4FE9-83F1-9FD9F532BCBA}" presName="nodeFollowingNodes" presStyleLbl="node1" presStyleIdx="1" presStyleCnt="3" custRadScaleRad="125687" custRadScaleInc="-1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9614ED-04E1-4612-B428-5DB51DF0FA50}" type="pres">
      <dgm:prSet presAssocID="{043CCA00-28C4-443C-8FC0-3D52104B1250}" presName="nodeFollowingNodes" presStyleLbl="node1" presStyleIdx="2" presStyleCnt="3" custRadScaleRad="125877" custRadScaleInc="12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2EC919-1A88-4207-8E70-04E4D1CBA9DC}" type="presOf" srcId="{FEDA15F2-90C1-4188-B557-58A069D55CA5}" destId="{11FFDE00-6397-4B2B-85C4-933372B2BD4C}" srcOrd="0" destOrd="0" presId="urn:microsoft.com/office/officeart/2005/8/layout/cycle3"/>
    <dgm:cxn modelId="{EC8F9042-8DC2-4535-B074-50205DE8B186}" type="presOf" srcId="{043CCA00-28C4-443C-8FC0-3D52104B1250}" destId="{259614ED-04E1-4612-B428-5DB51DF0FA50}" srcOrd="0" destOrd="0" presId="urn:microsoft.com/office/officeart/2005/8/layout/cycle3"/>
    <dgm:cxn modelId="{E94F47C5-D01D-450F-86D2-FC27D3168CB7}" srcId="{FEDA15F2-90C1-4188-B557-58A069D55CA5}" destId="{8B308D9D-43DA-4FE9-83F1-9FD9F532BCBA}" srcOrd="1" destOrd="0" parTransId="{E6C3ACAD-C4E3-4746-983E-3A1865DA4591}" sibTransId="{E624B237-753F-471C-8037-A56C500B9D1B}"/>
    <dgm:cxn modelId="{9FA6A07D-EF0E-4B76-99F3-8E89294BD0B2}" srcId="{8B308D9D-43DA-4FE9-83F1-9FD9F532BCBA}" destId="{73A8AF04-8E19-4501-8C95-BC8932B919DA}" srcOrd="0" destOrd="0" parTransId="{F9AF75AE-6686-4F23-AEFA-956F11EE7B5B}" sibTransId="{DD640A5C-4051-436B-9625-EAE2F0827393}"/>
    <dgm:cxn modelId="{28075687-6E75-4D3B-89D5-88483CA6C9A5}" type="presOf" srcId="{B206422E-C793-4656-A938-5D57847A8797}" destId="{259614ED-04E1-4612-B428-5DB51DF0FA50}" srcOrd="0" destOrd="1" presId="urn:microsoft.com/office/officeart/2005/8/layout/cycle3"/>
    <dgm:cxn modelId="{2B82B4F6-C7DC-44D9-9771-61A9897491A2}" type="presOf" srcId="{60BCE9FA-1A12-4F6B-9A33-CAB656EC474C}" destId="{932A7E60-E002-44D7-97DC-8CDFA78A491D}" srcOrd="0" destOrd="1" presId="urn:microsoft.com/office/officeart/2005/8/layout/cycle3"/>
    <dgm:cxn modelId="{005FC349-F692-45E1-9D45-D7769A2DB0C4}" type="presOf" srcId="{E69AFF57-87BF-4C7E-8CFE-BB8253F6099B}" destId="{932A7E60-E002-44D7-97DC-8CDFA78A491D}" srcOrd="0" destOrd="0" presId="urn:microsoft.com/office/officeart/2005/8/layout/cycle3"/>
    <dgm:cxn modelId="{5B4B8318-D9D9-4C58-AF2F-5B24239F9221}" srcId="{E69AFF57-87BF-4C7E-8CFE-BB8253F6099B}" destId="{60BCE9FA-1A12-4F6B-9A33-CAB656EC474C}" srcOrd="0" destOrd="0" parTransId="{DF189691-A4B5-4278-86CE-6363E5C21DF6}" sibTransId="{0508177C-52D7-4C73-87ED-E84A32FADD4A}"/>
    <dgm:cxn modelId="{A8C512BD-E1F6-4030-8217-2C2569C7D06F}" type="presOf" srcId="{0B52433E-0083-4726-AA54-0FF3773F8B4B}" destId="{F62DD430-8F73-49B5-9F8D-3DA439785AA9}" srcOrd="0" destOrd="0" presId="urn:microsoft.com/office/officeart/2005/8/layout/cycle3"/>
    <dgm:cxn modelId="{0CA90E50-B3D7-4BAE-98C7-EE5E8A824E8F}" srcId="{FEDA15F2-90C1-4188-B557-58A069D55CA5}" destId="{043CCA00-28C4-443C-8FC0-3D52104B1250}" srcOrd="2" destOrd="0" parTransId="{CE15E382-F0FF-467A-AA18-47B2E7676AA9}" sibTransId="{ECFDDBFE-26B4-4CBE-8778-4F8778033D58}"/>
    <dgm:cxn modelId="{3FB8C947-832C-4775-813A-D7F2ED75C469}" srcId="{043CCA00-28C4-443C-8FC0-3D52104B1250}" destId="{B206422E-C793-4656-A938-5D57847A8797}" srcOrd="0" destOrd="0" parTransId="{9CBFDEE1-AF9F-41CA-BC15-786EE8ABB994}" sibTransId="{36450931-547F-4961-BB8D-58E58FFC3477}"/>
    <dgm:cxn modelId="{26E650DC-EE9F-4EEC-9908-7CEE3F57BEE9}" type="presOf" srcId="{8B308D9D-43DA-4FE9-83F1-9FD9F532BCBA}" destId="{4937EEC4-3BC8-4607-B973-C3A5750E7B18}" srcOrd="0" destOrd="0" presId="urn:microsoft.com/office/officeart/2005/8/layout/cycle3"/>
    <dgm:cxn modelId="{DE696933-0CD9-4A35-ADF8-76258D07B9D4}" srcId="{FEDA15F2-90C1-4188-B557-58A069D55CA5}" destId="{E69AFF57-87BF-4C7E-8CFE-BB8253F6099B}" srcOrd="0" destOrd="0" parTransId="{B1FD8878-7908-422D-9455-DB08DA8A90DD}" sibTransId="{0B52433E-0083-4726-AA54-0FF3773F8B4B}"/>
    <dgm:cxn modelId="{D0FD1A8E-C100-4A23-A7C0-6B3E358B4E3C}" type="presOf" srcId="{73A8AF04-8E19-4501-8C95-BC8932B919DA}" destId="{4937EEC4-3BC8-4607-B973-C3A5750E7B18}" srcOrd="0" destOrd="1" presId="urn:microsoft.com/office/officeart/2005/8/layout/cycle3"/>
    <dgm:cxn modelId="{032CC5CC-BD86-4879-91A7-07C4847EAE75}" type="presParOf" srcId="{11FFDE00-6397-4B2B-85C4-933372B2BD4C}" destId="{A95B15B5-8E19-4263-9288-1785150BD5C0}" srcOrd="0" destOrd="0" presId="urn:microsoft.com/office/officeart/2005/8/layout/cycle3"/>
    <dgm:cxn modelId="{FF9D0DA7-D607-4E6D-B028-11AB9C91EF80}" type="presParOf" srcId="{A95B15B5-8E19-4263-9288-1785150BD5C0}" destId="{932A7E60-E002-44D7-97DC-8CDFA78A491D}" srcOrd="0" destOrd="0" presId="urn:microsoft.com/office/officeart/2005/8/layout/cycle3"/>
    <dgm:cxn modelId="{570C4195-5933-4DD0-8C15-800041BE373D}" type="presParOf" srcId="{A95B15B5-8E19-4263-9288-1785150BD5C0}" destId="{F62DD430-8F73-49B5-9F8D-3DA439785AA9}" srcOrd="1" destOrd="0" presId="urn:microsoft.com/office/officeart/2005/8/layout/cycle3"/>
    <dgm:cxn modelId="{3E7B8E61-D442-4D01-973D-EA537DCD86DD}" type="presParOf" srcId="{A95B15B5-8E19-4263-9288-1785150BD5C0}" destId="{4937EEC4-3BC8-4607-B973-C3A5750E7B18}" srcOrd="2" destOrd="0" presId="urn:microsoft.com/office/officeart/2005/8/layout/cycle3"/>
    <dgm:cxn modelId="{8C91A593-C680-46CD-8CF1-CB2DD543EB9A}" type="presParOf" srcId="{A95B15B5-8E19-4263-9288-1785150BD5C0}" destId="{259614ED-04E1-4612-B428-5DB51DF0FA50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2092E-0BEF-4CEE-9904-0916067BFD7E}">
      <dsp:nvSpPr>
        <dsp:cNvPr id="0" name=""/>
        <dsp:cNvSpPr/>
      </dsp:nvSpPr>
      <dsp:spPr>
        <a:xfrm>
          <a:off x="234" y="1227590"/>
          <a:ext cx="1392406" cy="1148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Machine is powered on</a:t>
          </a:r>
          <a:endParaRPr lang="en-US" sz="1100" kern="1200" dirty="0"/>
        </a:p>
      </dsp:txBody>
      <dsp:txXfrm>
        <a:off x="26663" y="1254019"/>
        <a:ext cx="1339548" cy="849491"/>
      </dsp:txXfrm>
    </dsp:sp>
    <dsp:sp modelId="{5BDCCBCC-4056-4CCD-ADB0-5F37392935F6}">
      <dsp:nvSpPr>
        <dsp:cNvPr id="0" name=""/>
        <dsp:cNvSpPr/>
      </dsp:nvSpPr>
      <dsp:spPr>
        <a:xfrm>
          <a:off x="785040" y="1509408"/>
          <a:ext cx="1523312" cy="1523312"/>
        </a:xfrm>
        <a:prstGeom prst="leftCircularArrow">
          <a:avLst>
            <a:gd name="adj1" fmla="val 3074"/>
            <a:gd name="adj2" fmla="val 377643"/>
            <a:gd name="adj3" fmla="val 2153154"/>
            <a:gd name="adj4" fmla="val 9024489"/>
            <a:gd name="adj5" fmla="val 358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E41608-C6D4-4F3C-9A7D-315C8635BAAE}">
      <dsp:nvSpPr>
        <dsp:cNvPr id="0" name=""/>
        <dsp:cNvSpPr/>
      </dsp:nvSpPr>
      <dsp:spPr>
        <a:xfrm>
          <a:off x="309658" y="2129939"/>
          <a:ext cx="1237694" cy="49219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Step 1</a:t>
          </a:r>
          <a:endParaRPr lang="en-US" sz="2800" kern="1200" dirty="0"/>
        </a:p>
      </dsp:txBody>
      <dsp:txXfrm>
        <a:off x="324074" y="2144355"/>
        <a:ext cx="1208862" cy="463358"/>
      </dsp:txXfrm>
    </dsp:sp>
    <dsp:sp modelId="{AD7CBFF3-F50A-4875-9C18-C46660C61DE6}">
      <dsp:nvSpPr>
        <dsp:cNvPr id="0" name=""/>
        <dsp:cNvSpPr/>
      </dsp:nvSpPr>
      <dsp:spPr>
        <a:xfrm>
          <a:off x="1770371" y="1227590"/>
          <a:ext cx="1392406" cy="1148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658527"/>
              <a:satOff val="7436"/>
              <a:lumOff val="39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System looks for all peripherals</a:t>
          </a:r>
          <a:endParaRPr lang="en-US" sz="1100" kern="1200" dirty="0"/>
        </a:p>
      </dsp:txBody>
      <dsp:txXfrm>
        <a:off x="1796800" y="1500114"/>
        <a:ext cx="1339548" cy="849491"/>
      </dsp:txXfrm>
    </dsp:sp>
    <dsp:sp modelId="{2BC1EDB9-16F2-4F4D-9474-1731AFAE6399}">
      <dsp:nvSpPr>
        <dsp:cNvPr id="0" name=""/>
        <dsp:cNvSpPr/>
      </dsp:nvSpPr>
      <dsp:spPr>
        <a:xfrm>
          <a:off x="2543574" y="525874"/>
          <a:ext cx="1701231" cy="1701231"/>
        </a:xfrm>
        <a:prstGeom prst="circularArrow">
          <a:avLst>
            <a:gd name="adj1" fmla="val 2753"/>
            <a:gd name="adj2" fmla="val 335608"/>
            <a:gd name="adj3" fmla="val 19488881"/>
            <a:gd name="adj4" fmla="val 12575511"/>
            <a:gd name="adj5" fmla="val 3212"/>
          </a:avLst>
        </a:prstGeom>
        <a:solidFill>
          <a:schemeClr val="accent4">
            <a:hueOff val="-987791"/>
            <a:satOff val="11154"/>
            <a:lumOff val="59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6AB77A-9DF4-4078-9986-E760CC1C72DE}">
      <dsp:nvSpPr>
        <dsp:cNvPr id="0" name=""/>
        <dsp:cNvSpPr/>
      </dsp:nvSpPr>
      <dsp:spPr>
        <a:xfrm>
          <a:off x="2079795" y="981495"/>
          <a:ext cx="1237694" cy="492190"/>
        </a:xfrm>
        <a:prstGeom prst="roundRect">
          <a:avLst>
            <a:gd name="adj" fmla="val 10000"/>
          </a:avLst>
        </a:prstGeom>
        <a:solidFill>
          <a:schemeClr val="accent4">
            <a:hueOff val="-658527"/>
            <a:satOff val="7436"/>
            <a:lumOff val="398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Step 2</a:t>
          </a:r>
          <a:endParaRPr lang="en-US" sz="2800" kern="1200" dirty="0"/>
        </a:p>
      </dsp:txBody>
      <dsp:txXfrm>
        <a:off x="2094211" y="995911"/>
        <a:ext cx="1208862" cy="463358"/>
      </dsp:txXfrm>
    </dsp:sp>
    <dsp:sp modelId="{4D0129BA-A470-4DDB-80F8-8B388F717ACC}">
      <dsp:nvSpPr>
        <dsp:cNvPr id="0" name=""/>
        <dsp:cNvSpPr/>
      </dsp:nvSpPr>
      <dsp:spPr>
        <a:xfrm>
          <a:off x="3540509" y="1227590"/>
          <a:ext cx="1392406" cy="1148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1317055"/>
              <a:satOff val="14873"/>
              <a:lumOff val="79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Follow a series of steps </a:t>
          </a:r>
          <a:r>
            <a:rPr lang="en-US" sz="1100" kern="1200" dirty="0" smtClean="0">
              <a:sym typeface="Wingdings" pitchFamily="2" charset="2"/>
            </a:rPr>
            <a:t> lead to the loading of kernel into memory</a:t>
          </a:r>
          <a:endParaRPr lang="en-US" sz="1100" kern="1200" dirty="0"/>
        </a:p>
      </dsp:txBody>
      <dsp:txXfrm>
        <a:off x="3566938" y="1254019"/>
        <a:ext cx="1339548" cy="849491"/>
      </dsp:txXfrm>
    </dsp:sp>
    <dsp:sp modelId="{FB4BAC30-ECAA-4EEC-9854-6116821CDB0C}">
      <dsp:nvSpPr>
        <dsp:cNvPr id="0" name=""/>
        <dsp:cNvSpPr/>
      </dsp:nvSpPr>
      <dsp:spPr>
        <a:xfrm>
          <a:off x="4325315" y="1509408"/>
          <a:ext cx="1523312" cy="1523312"/>
        </a:xfrm>
        <a:prstGeom prst="leftCircularArrow">
          <a:avLst>
            <a:gd name="adj1" fmla="val 3074"/>
            <a:gd name="adj2" fmla="val 377643"/>
            <a:gd name="adj3" fmla="val 2153154"/>
            <a:gd name="adj4" fmla="val 9024489"/>
            <a:gd name="adj5" fmla="val 3587"/>
          </a:avLst>
        </a:prstGeom>
        <a:solidFill>
          <a:schemeClr val="accent4">
            <a:hueOff val="-1975582"/>
            <a:satOff val="22309"/>
            <a:lumOff val="119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5178E6-E38F-45DE-BDBA-6BF8480B756D}">
      <dsp:nvSpPr>
        <dsp:cNvPr id="0" name=""/>
        <dsp:cNvSpPr/>
      </dsp:nvSpPr>
      <dsp:spPr>
        <a:xfrm>
          <a:off x="3849933" y="2129939"/>
          <a:ext cx="1237694" cy="492190"/>
        </a:xfrm>
        <a:prstGeom prst="roundRect">
          <a:avLst>
            <a:gd name="adj" fmla="val 10000"/>
          </a:avLst>
        </a:prstGeom>
        <a:solidFill>
          <a:schemeClr val="accent4">
            <a:hueOff val="-1317055"/>
            <a:satOff val="14873"/>
            <a:lumOff val="79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Step 3</a:t>
          </a:r>
          <a:endParaRPr lang="en-US" sz="2800" kern="1200" dirty="0"/>
        </a:p>
      </dsp:txBody>
      <dsp:txXfrm>
        <a:off x="3864349" y="2144355"/>
        <a:ext cx="1208862" cy="463358"/>
      </dsp:txXfrm>
    </dsp:sp>
    <dsp:sp modelId="{19493567-6187-41C8-8650-9AC8F4807CE2}">
      <dsp:nvSpPr>
        <dsp:cNvPr id="0" name=""/>
        <dsp:cNvSpPr/>
      </dsp:nvSpPr>
      <dsp:spPr>
        <a:xfrm>
          <a:off x="5310646" y="1227590"/>
          <a:ext cx="1392406" cy="1148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1975582"/>
              <a:satOff val="22309"/>
              <a:lumOff val="119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Kernel spawns </a:t>
          </a:r>
          <a:r>
            <a:rPr lang="en-US" sz="1100" b="1" kern="1200" dirty="0" smtClean="0">
              <a:latin typeface="+mn-lt"/>
            </a:rPr>
            <a:t>init </a:t>
          </a:r>
          <a:r>
            <a:rPr lang="en-US" sz="1100" kern="1200" dirty="0" smtClean="0"/>
            <a:t>(PID1), followed by other processes</a:t>
          </a:r>
          <a:endParaRPr lang="en-US" sz="1100" kern="1200" dirty="0"/>
        </a:p>
      </dsp:txBody>
      <dsp:txXfrm>
        <a:off x="5337075" y="1500114"/>
        <a:ext cx="1339548" cy="849491"/>
      </dsp:txXfrm>
    </dsp:sp>
    <dsp:sp modelId="{71F543C9-017E-4F5E-9A4F-901AE6E6603A}">
      <dsp:nvSpPr>
        <dsp:cNvPr id="0" name=""/>
        <dsp:cNvSpPr/>
      </dsp:nvSpPr>
      <dsp:spPr>
        <a:xfrm>
          <a:off x="5620070" y="981495"/>
          <a:ext cx="1237694" cy="492190"/>
        </a:xfrm>
        <a:prstGeom prst="roundRect">
          <a:avLst>
            <a:gd name="adj" fmla="val 10000"/>
          </a:avLst>
        </a:prstGeom>
        <a:solidFill>
          <a:schemeClr val="accent4">
            <a:hueOff val="-1975582"/>
            <a:satOff val="22309"/>
            <a:lumOff val="1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Step 4</a:t>
          </a:r>
          <a:endParaRPr lang="en-US" sz="2800" kern="1200" dirty="0"/>
        </a:p>
      </dsp:txBody>
      <dsp:txXfrm>
        <a:off x="5634486" y="995911"/>
        <a:ext cx="1208862" cy="4633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2DD430-8F73-49B5-9F8D-3DA439785AA9}">
      <dsp:nvSpPr>
        <dsp:cNvPr id="0" name=""/>
        <dsp:cNvSpPr/>
      </dsp:nvSpPr>
      <dsp:spPr>
        <a:xfrm>
          <a:off x="1641047" y="-199949"/>
          <a:ext cx="3575904" cy="3575904"/>
        </a:xfrm>
        <a:prstGeom prst="circularArrow">
          <a:avLst>
            <a:gd name="adj1" fmla="val 5689"/>
            <a:gd name="adj2" fmla="val 340510"/>
            <a:gd name="adj3" fmla="val 12430055"/>
            <a:gd name="adj4" fmla="val 18263840"/>
            <a:gd name="adj5" fmla="val 5908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2A7E60-E002-44D7-97DC-8CDFA78A491D}">
      <dsp:nvSpPr>
        <dsp:cNvPr id="0" name=""/>
        <dsp:cNvSpPr/>
      </dsp:nvSpPr>
      <dsp:spPr>
        <a:xfrm>
          <a:off x="2173262" y="233"/>
          <a:ext cx="2511474" cy="12557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>
              <a:solidFill>
                <a:schemeClr val="tx1"/>
              </a:solidFill>
            </a:rPr>
            <a:t>init</a:t>
          </a:r>
          <a:r>
            <a:rPr lang="en-US" sz="2300" kern="1200" dirty="0" smtClean="0">
              <a:solidFill>
                <a:schemeClr val="tx1"/>
              </a:solidFill>
            </a:rPr>
            <a:t> state 1 or S</a:t>
          </a:r>
          <a:endParaRPr lang="en-US" sz="23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solidFill>
                <a:schemeClr val="tx1"/>
              </a:solidFill>
            </a:rPr>
            <a:t>Machine is powered on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234562" y="61533"/>
        <a:ext cx="2388874" cy="1133137"/>
      </dsp:txXfrm>
    </dsp:sp>
    <dsp:sp modelId="{4937EEC4-3BC8-4607-B973-C3A5750E7B18}">
      <dsp:nvSpPr>
        <dsp:cNvPr id="0" name=""/>
        <dsp:cNvSpPr/>
      </dsp:nvSpPr>
      <dsp:spPr>
        <a:xfrm>
          <a:off x="4038595" y="2189174"/>
          <a:ext cx="2511474" cy="1255737"/>
        </a:xfrm>
        <a:prstGeom prst="roundRect">
          <a:avLst/>
        </a:prstGeom>
        <a:solidFill>
          <a:schemeClr val="accent3">
            <a:hueOff val="-1785407"/>
            <a:satOff val="6146"/>
            <a:lumOff val="-500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>
              <a:solidFill>
                <a:schemeClr val="tx1"/>
              </a:solidFill>
            </a:rPr>
            <a:t>init state 2, 3, or 5</a:t>
          </a:r>
          <a:endParaRPr lang="en-US" sz="23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solidFill>
                <a:schemeClr val="tx1"/>
              </a:solidFill>
            </a:rPr>
            <a:t>Multiuser mode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099895" y="2250474"/>
        <a:ext cx="2388874" cy="1133137"/>
      </dsp:txXfrm>
    </dsp:sp>
    <dsp:sp modelId="{259614ED-04E1-4612-B428-5DB51DF0FA50}">
      <dsp:nvSpPr>
        <dsp:cNvPr id="0" name=""/>
        <dsp:cNvSpPr/>
      </dsp:nvSpPr>
      <dsp:spPr>
        <a:xfrm>
          <a:off x="304796" y="2189178"/>
          <a:ext cx="2511474" cy="1255737"/>
        </a:xfrm>
        <a:prstGeom prst="roundRect">
          <a:avLst/>
        </a:prstGeom>
        <a:solidFill>
          <a:schemeClr val="accent3">
            <a:hueOff val="-3570814"/>
            <a:satOff val="12291"/>
            <a:lumOff val="-1000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>
              <a:solidFill>
                <a:schemeClr val="tx1"/>
              </a:solidFill>
            </a:rPr>
            <a:t>init state 0 or 6</a:t>
          </a:r>
          <a:endParaRPr lang="en-US" sz="23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solidFill>
                <a:schemeClr val="tx1"/>
              </a:solidFill>
            </a:rPr>
            <a:t>System is shutdown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66096" y="2250478"/>
        <a:ext cx="2388874" cy="113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0941B-A333-474D-9259-574D2654469A}" type="datetimeFigureOut">
              <a:rPr lang="en-US" smtClean="0"/>
              <a:pPr/>
              <a:t>6/9/2017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B794C-F642-4674-93F4-38C6D3C30F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8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B794C-F642-4674-93F4-38C6D3C30FD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C04F9-7A75-49F2-A3B7-7048CB19C28F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445CD-AAD3-4891-8EFF-2E11996BE283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320D7-EC81-4DDE-A243-96F5DEBD1CE5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0A9F-DDDB-4887-AC93-9381ACA003CB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B71-8650-4D29-9628-D9EBE1566587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6669-0B2F-41B7-B840-45743D9BBEC8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3946-356B-4A3F-9578-61D05D7E16DA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ADAF-46CB-44E7-83C3-F0784F9F5473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3A2-1C27-4B41-9F4F-D620189877C8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7C17-7674-4AA6-836E-98EDA1DBCD39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D6E-840A-474A-859C-9B510F6203EF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025F3DB-A7BC-4125-9020-206EDDD82A99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4</a:t>
            </a:r>
            <a:br>
              <a:rPr lang="en-US" dirty="0" smtClean="0"/>
            </a:br>
            <a:r>
              <a:rPr lang="en-US" dirty="0" smtClean="0"/>
              <a:t>Booting and Shutdown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CSNB113 SYSTEM ADMINISTRATION</a:t>
            </a:r>
          </a:p>
          <a:p>
            <a:r>
              <a:rPr lang="en-US" dirty="0" smtClean="0"/>
              <a:t>College of Information Technology</a:t>
            </a:r>
          </a:p>
          <a:p>
            <a:r>
              <a:rPr lang="en-US" dirty="0" err="1" smtClean="0"/>
              <a:t>Universiti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(UNITEN)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90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"/>
              </a:rPr>
              <a:t>P</a:t>
            </a:r>
            <a:r>
              <a:rPr lang="en-US" dirty="0" smtClean="0"/>
              <a:t> option: overrides the default sleeping time of one minute</a:t>
            </a:r>
          </a:p>
          <a:p>
            <a:r>
              <a:rPr lang="en-US" b="1" dirty="0" smtClean="0"/>
              <a:t>r</a:t>
            </a:r>
            <a:r>
              <a:rPr lang="en-US" dirty="0" smtClean="0"/>
              <a:t> option: shutdown and restart/reboot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79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Shutdown - </a:t>
            </a:r>
            <a:r>
              <a:rPr lang="en-US" dirty="0" err="1" smtClean="0"/>
              <a:t>Ubuntu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3505200"/>
          <a:ext cx="7391400" cy="111252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3352800"/>
                <a:gridCol w="40386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ourier" pitchFamily="49" charset="0"/>
                        </a:rPr>
                        <a:t># shutdown –P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ourier" pitchFamily="49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ourier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/>
                        <a:t>Powers down</a:t>
                      </a:r>
                      <a:r>
                        <a:rPr lang="en-US" i="1" baseline="0" dirty="0" smtClean="0"/>
                        <a:t> machine after 2 minutes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ourier" pitchFamily="49" charset="0"/>
                        </a:rPr>
                        <a:t># shutdown –P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ourier" pitchFamily="49" charset="0"/>
                        </a:rPr>
                        <a:t> 0</a:t>
                      </a:r>
                      <a:endParaRPr lang="en-US" sz="1800" b="1" dirty="0" smtClean="0">
                        <a:solidFill>
                          <a:schemeClr val="bg1"/>
                        </a:solidFill>
                        <a:latin typeface="Courier" pitchFamily="49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/>
                        <a:t>Immediate shutdown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ourier" pitchFamily="49" charset="0"/>
                        </a:rPr>
                        <a:t># shutdown –r 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/>
                        <a:t>Immediate shut down and reboot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Das, S. (2012). Your UNIX/LINUX The Ultimate Guide: Third Edition. McGraw-Hill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Hahn, H. (2008). </a:t>
            </a:r>
            <a:r>
              <a:rPr lang="en-US" i="1" dirty="0" smtClean="0"/>
              <a:t>Harley Hahn's Guide to Unix and Linux.</a:t>
            </a:r>
            <a:r>
              <a:rPr lang="en-US" dirty="0" smtClean="0"/>
              <a:t> California: McGraw-Hill Higher Education</a:t>
            </a:r>
          </a:p>
          <a:p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7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799" cy="3450696"/>
          </a:xfrm>
        </p:spPr>
        <p:txBody>
          <a:bodyPr/>
          <a:lstStyle/>
          <a:p>
            <a:r>
              <a:rPr lang="en-US" dirty="0" smtClean="0"/>
              <a:t>Understand the concept of run levels and their role in startup and shutdown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2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799" cy="3450696"/>
          </a:xfrm>
        </p:spPr>
        <p:txBody>
          <a:bodyPr/>
          <a:lstStyle/>
          <a:p>
            <a:r>
              <a:rPr lang="en-US" dirty="0" smtClean="0"/>
              <a:t>Startup and shutdown procedures are controlled by automated shell scripts</a:t>
            </a:r>
          </a:p>
          <a:p>
            <a:r>
              <a:rPr lang="en-US" dirty="0" smtClean="0"/>
              <a:t>System administrator needs to know that exact sequence of steps the system follows during the two events – able to fix if things do go wrong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43000" y="1752600"/>
          <a:ext cx="6858000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5257800"/>
            <a:ext cx="1963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PID1: Process-id 1</a:t>
            </a:r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610599" cy="3450696"/>
          </a:xfrm>
        </p:spPr>
        <p:txBody>
          <a:bodyPr>
            <a:normAutofit/>
          </a:bodyPr>
          <a:lstStyle/>
          <a:p>
            <a:r>
              <a:rPr lang="en-US" b="1" dirty="0" smtClean="0"/>
              <a:t>init</a:t>
            </a:r>
            <a:r>
              <a:rPr lang="en-US" dirty="0" smtClean="0"/>
              <a:t> process: second process of the system</a:t>
            </a:r>
          </a:p>
          <a:p>
            <a:r>
              <a:rPr lang="en-US" dirty="0" smtClean="0"/>
              <a:t>Behavioral pattern of </a:t>
            </a:r>
            <a:r>
              <a:rPr lang="en-US" b="1" dirty="0" smtClean="0"/>
              <a:t>init</a:t>
            </a:r>
            <a:r>
              <a:rPr lang="en-US" dirty="0" smtClean="0"/>
              <a:t> for three vital reasons:</a:t>
            </a:r>
          </a:p>
          <a:p>
            <a:pPr lvl="1"/>
            <a:r>
              <a:rPr lang="en-US" dirty="0" smtClean="0"/>
              <a:t>Maintains the system at a specific </a:t>
            </a:r>
            <a:r>
              <a:rPr lang="en-US" b="1" dirty="0" smtClean="0"/>
              <a:t>run level </a:t>
            </a:r>
            <a:r>
              <a:rPr lang="en-US" dirty="0" smtClean="0"/>
              <a:t>(state) and decides which processes to run for each run level</a:t>
            </a:r>
          </a:p>
          <a:p>
            <a:pPr lvl="1"/>
            <a:r>
              <a:rPr lang="en-US" dirty="0" smtClean="0"/>
              <a:t>Parent of all system daemons (process) that keep running all the time</a:t>
            </a:r>
          </a:p>
          <a:p>
            <a:pPr lvl="1"/>
            <a:r>
              <a:rPr lang="en-US" dirty="0" smtClean="0"/>
              <a:t>Spawns a </a:t>
            </a:r>
            <a:r>
              <a:rPr lang="en-US" b="1" dirty="0" err="1" smtClean="0"/>
              <a:t>getty</a:t>
            </a:r>
            <a:r>
              <a:rPr lang="en-US" dirty="0" smtClean="0"/>
              <a:t> process at every terminal so that users can log in – parent of all shell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21771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610599" cy="3450696"/>
          </a:xfrm>
        </p:spPr>
        <p:txBody>
          <a:bodyPr/>
          <a:lstStyle/>
          <a:p>
            <a:r>
              <a:rPr lang="en-US" dirty="0" smtClean="0"/>
              <a:t>Indicated by a single digit (0 to 6), or an s or 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level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346223"/>
              </p:ext>
            </p:extLst>
          </p:nvPr>
        </p:nvGraphicFramePr>
        <p:xfrm>
          <a:off x="1524000" y="3048000"/>
          <a:ext cx="61722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r>
                        <a:rPr lang="en-US" baseline="0" dirty="0" smtClean="0"/>
                        <a:t>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System</a:t>
                      </a:r>
                      <a:r>
                        <a:rPr lang="en-US" baseline="0" dirty="0" smtClean="0"/>
                        <a:t> shutdown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System administration mode (local file system mounted)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Multiuser mode (NFS not available)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multiuser mode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graphical environment</a:t>
                      </a:r>
                      <a:r>
                        <a:rPr lang="en-US" baseline="0" dirty="0" smtClean="0"/>
                        <a:t> mode in Linux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Shutdown</a:t>
                      </a:r>
                      <a:r>
                        <a:rPr lang="en-US" baseline="0" dirty="0" smtClean="0"/>
                        <a:t> and reboot mode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 or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Single-user mode (file systems mounted)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573096"/>
              </p:ext>
            </p:extLst>
          </p:nvPr>
        </p:nvGraphicFramePr>
        <p:xfrm>
          <a:off x="1086592" y="1905000"/>
          <a:ext cx="6858000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381000"/>
            <a:ext cx="6965245" cy="1202485"/>
          </a:xfrm>
        </p:spPr>
        <p:txBody>
          <a:bodyPr/>
          <a:lstStyle/>
          <a:p>
            <a:r>
              <a:rPr lang="en-US" dirty="0" smtClean="0"/>
              <a:t>init : Run level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74766" y="5637282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System administrator has the freedom to use the </a:t>
            </a:r>
            <a:r>
              <a:rPr lang="en-US" b="1" dirty="0" smtClean="0">
                <a:latin typeface="Courier" pitchFamily="49" charset="0"/>
              </a:rPr>
              <a:t>init</a:t>
            </a:r>
            <a:r>
              <a:rPr lang="en-US" dirty="0" smtClean="0"/>
              <a:t> command to move the system to any run level. Example: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5960447"/>
            <a:ext cx="1415772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# init 1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run level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05200" y="2057400"/>
            <a:ext cx="2031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who -r</a:t>
            </a:r>
            <a:endParaRPr lang="en-US" sz="4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599" y="3733800"/>
            <a:ext cx="3317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Run level 2: ___________ mode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2667000"/>
            <a:ext cx="7124700" cy="76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surizal@sn010101-scnb113 :~$ who –r</a:t>
            </a:r>
          </a:p>
          <a:p>
            <a:r>
              <a:rPr lang="en-US" b="1" dirty="0">
                <a:solidFill>
                  <a:schemeClr val="bg1"/>
                </a:solidFill>
              </a:rPr>
              <a:t>	</a:t>
            </a:r>
            <a:r>
              <a:rPr lang="en-US" b="1" dirty="0" smtClean="0">
                <a:solidFill>
                  <a:schemeClr val="bg1"/>
                </a:solidFill>
              </a:rPr>
              <a:t>run level 2 2014-05-04  10:03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86800" cy="382434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Courier" pitchFamily="49" charset="0"/>
              </a:rPr>
              <a:t>shutdown</a:t>
            </a:r>
            <a:r>
              <a:rPr lang="en-US" dirty="0" smtClean="0"/>
              <a:t> command: shut the machine down</a:t>
            </a:r>
          </a:p>
          <a:p>
            <a:r>
              <a:rPr lang="en-US" dirty="0" smtClean="0"/>
              <a:t>Notifies users with </a:t>
            </a:r>
            <a:r>
              <a:rPr lang="en-US" b="1" dirty="0" smtClean="0"/>
              <a:t>wall</a:t>
            </a:r>
            <a:r>
              <a:rPr lang="en-US" dirty="0" smtClean="0"/>
              <a:t> about the system going down with a directive log out</a:t>
            </a:r>
          </a:p>
          <a:p>
            <a:r>
              <a:rPr lang="en-US" dirty="0" smtClean="0"/>
              <a:t>Activities during shutting down (sleeping for one minute):</a:t>
            </a:r>
          </a:p>
          <a:p>
            <a:pPr lvl="1"/>
            <a:r>
              <a:rPr lang="en-US" dirty="0" smtClean="0"/>
              <a:t>Sends signals to all running process – normally terminate the process</a:t>
            </a:r>
          </a:p>
          <a:p>
            <a:pPr lvl="1"/>
            <a:r>
              <a:rPr lang="en-US" dirty="0" smtClean="0"/>
              <a:t>Log off and kill remaining processes</a:t>
            </a:r>
          </a:p>
          <a:p>
            <a:pPr lvl="1"/>
            <a:r>
              <a:rPr lang="en-US" dirty="0" err="1" smtClean="0"/>
              <a:t>Unmounts</a:t>
            </a:r>
            <a:r>
              <a:rPr lang="en-US" dirty="0" smtClean="0"/>
              <a:t> all secondary file systems – </a:t>
            </a:r>
            <a:r>
              <a:rPr lang="en-US" b="1" dirty="0" err="1" smtClean="0">
                <a:latin typeface="Courier" pitchFamily="49" charset="0"/>
              </a:rPr>
              <a:t>unmount</a:t>
            </a:r>
            <a:r>
              <a:rPr lang="en-US" dirty="0" smtClean="0"/>
              <a:t> command</a:t>
            </a:r>
          </a:p>
          <a:p>
            <a:pPr lvl="1"/>
            <a:r>
              <a:rPr lang="en-US" dirty="0" smtClean="0"/>
              <a:t>Write all memory-resident data to disk – </a:t>
            </a:r>
            <a:r>
              <a:rPr lang="en-US" b="1" dirty="0" smtClean="0">
                <a:latin typeface="Courier" pitchFamily="49" charset="0"/>
              </a:rPr>
              <a:t>sync</a:t>
            </a:r>
            <a:r>
              <a:rPr lang="en-US" dirty="0" smtClean="0"/>
              <a:t> command</a:t>
            </a:r>
          </a:p>
          <a:p>
            <a:pPr lvl="1"/>
            <a:r>
              <a:rPr lang="en-US" dirty="0" smtClean="0"/>
              <a:t>Notifies users to reboot or switch off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Shutdown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10593</TotalTime>
  <Words>518</Words>
  <Application>Microsoft Office PowerPoint</Application>
  <PresentationFormat>On-screen Show (4:3)</PresentationFormat>
  <Paragraphs>102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Chapter 4 Booting and Shutdown</vt:lpstr>
      <vt:lpstr>Objectives</vt:lpstr>
      <vt:lpstr>Introduction</vt:lpstr>
      <vt:lpstr>Booting</vt:lpstr>
      <vt:lpstr>init</vt:lpstr>
      <vt:lpstr>Run level</vt:lpstr>
      <vt:lpstr>init : Run level</vt:lpstr>
      <vt:lpstr>Display run level</vt:lpstr>
      <vt:lpstr>Shutdown</vt:lpstr>
      <vt:lpstr>Shutdown - Ubuntu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GreenZone</dc:creator>
  <cp:lastModifiedBy>Surizal Bin Nazeri</cp:lastModifiedBy>
  <cp:revision>291</cp:revision>
  <dcterms:created xsi:type="dcterms:W3CDTF">2012-09-25T13:47:47Z</dcterms:created>
  <dcterms:modified xsi:type="dcterms:W3CDTF">2017-06-13T06:41:59Z</dcterms:modified>
</cp:coreProperties>
</file>