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4"/>
  </p:notesMasterIdLst>
  <p:sldIdLst>
    <p:sldId id="256" r:id="rId2"/>
    <p:sldId id="257" r:id="rId3"/>
    <p:sldId id="276" r:id="rId4"/>
    <p:sldId id="277" r:id="rId5"/>
    <p:sldId id="311" r:id="rId6"/>
    <p:sldId id="291" r:id="rId7"/>
    <p:sldId id="289" r:id="rId8"/>
    <p:sldId id="285" r:id="rId9"/>
    <p:sldId id="309" r:id="rId10"/>
    <p:sldId id="310" r:id="rId11"/>
    <p:sldId id="292" r:id="rId12"/>
    <p:sldId id="286" r:id="rId13"/>
    <p:sldId id="295" r:id="rId14"/>
    <p:sldId id="296" r:id="rId15"/>
    <p:sldId id="297" r:id="rId16"/>
    <p:sldId id="288" r:id="rId17"/>
    <p:sldId id="299" r:id="rId18"/>
    <p:sldId id="300" r:id="rId19"/>
    <p:sldId id="287" r:id="rId20"/>
    <p:sldId id="304" r:id="rId21"/>
    <p:sldId id="305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0941B-A333-474D-9259-574D2654469A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B794C-F642-4674-93F4-38C6D3C30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04F9-7A75-49F2-A3B7-7048CB19C28F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45CD-AAD3-4891-8EFF-2E11996BE283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320D7-EC81-4DDE-A243-96F5DEBD1CE5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0A9F-DDDB-4887-AC93-9381ACA003CB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B71-8650-4D29-9628-D9EBE1566587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6669-0B2F-41B7-B840-45743D9BBEC8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3946-356B-4A3F-9578-61D05D7E16DA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ADAF-46CB-44E7-83C3-F0784F9F5473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3A2-1C27-4B41-9F4F-D620189877C8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7C17-7674-4AA6-836E-98EDA1DBCD39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D6E-840A-474A-859C-9B510F6203EF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025F3DB-A7BC-4125-9020-206EDDD82A99}" type="datetime1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5</a:t>
            </a:r>
            <a:br>
              <a:rPr lang="en-US" dirty="0" smtClean="0"/>
            </a:br>
            <a:r>
              <a:rPr lang="en-US" smtClean="0"/>
              <a:t>Linux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CSNB113 SYSTEM ADMINISTRATION</a:t>
            </a:r>
          </a:p>
          <a:p>
            <a:r>
              <a:rPr lang="en-US" dirty="0" smtClean="0"/>
              <a:t>College of Information Technology</a:t>
            </a:r>
          </a:p>
          <a:p>
            <a:r>
              <a:rPr lang="en-US" dirty="0" err="1" smtClean="0"/>
              <a:t>Universiti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(UNITEN)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90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868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The database server configuration file is “</a:t>
            </a:r>
            <a:r>
              <a:rPr lang="en-US" dirty="0" err="1" smtClean="0"/>
              <a:t>my.cnf</a:t>
            </a:r>
            <a:r>
              <a:rPr lang="en-US" dirty="0" smtClean="0"/>
              <a:t>”</a:t>
            </a:r>
          </a:p>
          <a:p>
            <a:r>
              <a:rPr lang="en-US" sz="2500" dirty="0" smtClean="0"/>
              <a:t>This file is located </a:t>
            </a:r>
            <a:r>
              <a:rPr lang="en-US" sz="2500" dirty="0"/>
              <a:t>at /</a:t>
            </a:r>
            <a:r>
              <a:rPr lang="en-US" sz="2500" dirty="0" err="1" smtClean="0"/>
              <a:t>etc</a:t>
            </a:r>
            <a:r>
              <a:rPr lang="en-US" sz="2500" dirty="0" smtClean="0"/>
              <a:t>/</a:t>
            </a:r>
            <a:r>
              <a:rPr lang="en-US" sz="2500" dirty="0" err="1" smtClean="0"/>
              <a:t>mysql</a:t>
            </a:r>
            <a:r>
              <a:rPr lang="en-US" sz="2500" dirty="0" smtClean="0"/>
              <a:t>/</a:t>
            </a:r>
            <a:r>
              <a:rPr lang="en-US" sz="2500" dirty="0" err="1" smtClean="0"/>
              <a:t>my.cnf</a:t>
            </a:r>
            <a:endParaRPr lang="en-US" sz="2500" dirty="0" smtClean="0"/>
          </a:p>
          <a:p>
            <a:pPr marL="274320" lvl="3" indent="-274320"/>
            <a:r>
              <a:rPr lang="en-US" sz="2400" dirty="0" err="1" smtClean="0"/>
              <a:t>Phpmyadmin</a:t>
            </a:r>
            <a:r>
              <a:rPr lang="en-US" sz="2400" dirty="0" smtClean="0"/>
              <a:t> also must be install along with </a:t>
            </a:r>
            <a:r>
              <a:rPr lang="en-US" sz="2400" dirty="0" err="1" smtClean="0"/>
              <a:t>mysql</a:t>
            </a:r>
            <a:r>
              <a:rPr lang="en-US" sz="2400" dirty="0" smtClean="0"/>
              <a:t>.</a:t>
            </a:r>
          </a:p>
          <a:p>
            <a:pPr marL="274320" lvl="3" indent="-274320"/>
            <a:r>
              <a:rPr lang="en-US" sz="2400" dirty="0" err="1" smtClean="0"/>
              <a:t>Phpmyadmin</a:t>
            </a:r>
            <a:r>
              <a:rPr lang="en-US" sz="2400" dirty="0"/>
              <a:t> is </a:t>
            </a:r>
            <a:r>
              <a:rPr lang="en-US" sz="2400" dirty="0" smtClean="0"/>
              <a:t>specifically </a:t>
            </a:r>
            <a:r>
              <a:rPr lang="en-US" sz="2400" dirty="0"/>
              <a:t>written </a:t>
            </a:r>
            <a:r>
              <a:rPr lang="en-US" sz="2400" dirty="0" smtClean="0"/>
              <a:t>for administering </a:t>
            </a:r>
            <a:r>
              <a:rPr lang="en-US" sz="2400" dirty="0"/>
              <a:t>MySQL servers. </a:t>
            </a:r>
            <a:endParaRPr lang="en-US" sz="2400" dirty="0" smtClean="0"/>
          </a:p>
          <a:p>
            <a:pPr marL="274320" lvl="3" indent="-274320"/>
            <a:r>
              <a:rPr lang="en-US" sz="2400" dirty="0" smtClean="0"/>
              <a:t>Written </a:t>
            </a:r>
            <a:r>
              <a:rPr lang="en-US" sz="2400" dirty="0"/>
              <a:t>in PHP, and accessed through a web browser, </a:t>
            </a:r>
            <a:r>
              <a:rPr lang="en-US" sz="2400" dirty="0" err="1"/>
              <a:t>phpMyAdmin</a:t>
            </a:r>
            <a:r>
              <a:rPr lang="en-US" sz="2400" dirty="0"/>
              <a:t> provides a graphical interface for database administration tasks</a:t>
            </a:r>
            <a:endParaRPr lang="en-US" sz="2400" dirty="0" smtClean="0"/>
          </a:p>
          <a:p>
            <a:pPr marL="274320" lvl="3" indent="-274320"/>
            <a:endParaRPr lang="en-US" sz="2400" dirty="0" smtClean="0"/>
          </a:p>
          <a:p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75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43200"/>
            <a:ext cx="8686800" cy="3810000"/>
          </a:xfrm>
        </p:spPr>
        <p:txBody>
          <a:bodyPr>
            <a:normAutofit/>
          </a:bodyPr>
          <a:lstStyle/>
          <a:p>
            <a:pPr marL="274320" lvl="3" indent="-274320"/>
            <a:r>
              <a:rPr lang="en-US" sz="2400" dirty="0" smtClean="0"/>
              <a:t>To install and link the apache and </a:t>
            </a:r>
            <a:r>
              <a:rPr lang="en-US" sz="2400" dirty="0" err="1" smtClean="0"/>
              <a:t>phpmyadmin</a:t>
            </a:r>
            <a:r>
              <a:rPr lang="en-US" sz="2400" dirty="0" smtClean="0"/>
              <a:t> to the </a:t>
            </a:r>
            <a:r>
              <a:rPr lang="en-US" sz="2400" dirty="0" err="1" smtClean="0"/>
              <a:t>mysql</a:t>
            </a:r>
            <a:r>
              <a:rPr lang="en-US" sz="2400" dirty="0" smtClean="0"/>
              <a:t> server, use this command:</a:t>
            </a:r>
          </a:p>
          <a:p>
            <a:pPr marL="640080" lvl="4" indent="-274320"/>
            <a:r>
              <a:rPr lang="en-US" sz="2400" dirty="0" err="1" smtClean="0"/>
              <a:t>sudo</a:t>
            </a:r>
            <a:r>
              <a:rPr lang="en-US" sz="2400" dirty="0" smtClean="0"/>
              <a:t> </a:t>
            </a:r>
            <a:r>
              <a:rPr lang="en-US" sz="2400" dirty="0"/>
              <a:t>apt-get install libapache2-mod-auth-mysql php5-mysql </a:t>
            </a:r>
            <a:r>
              <a:rPr lang="en-US" sz="2400" dirty="0" err="1" smtClean="0"/>
              <a:t>phpmyadmin</a:t>
            </a:r>
            <a:endParaRPr lang="en-US" sz="2400" dirty="0" smtClean="0"/>
          </a:p>
          <a:p>
            <a:pPr marL="640080" lvl="4" indent="-274320"/>
            <a:r>
              <a:rPr lang="en-US" sz="2400" dirty="0" err="1"/>
              <a:t>sudo</a:t>
            </a:r>
            <a:r>
              <a:rPr lang="en-US" sz="2400" dirty="0"/>
              <a:t> </a:t>
            </a:r>
            <a:r>
              <a:rPr lang="en-US" sz="2400" dirty="0" err="1"/>
              <a:t>ln</a:t>
            </a:r>
            <a:r>
              <a:rPr lang="en-US" sz="2400" dirty="0"/>
              <a:t>-s /</a:t>
            </a:r>
            <a:r>
              <a:rPr lang="en-US" sz="2400" dirty="0" err="1"/>
              <a:t>usr</a:t>
            </a:r>
            <a:r>
              <a:rPr lang="en-US" sz="2400" dirty="0"/>
              <a:t>/share/</a:t>
            </a:r>
            <a:r>
              <a:rPr lang="en-US" sz="2400" dirty="0" err="1"/>
              <a:t>phpmyadmin</a:t>
            </a:r>
            <a:r>
              <a:rPr lang="en-US" sz="2400" dirty="0"/>
              <a:t> /</a:t>
            </a:r>
            <a:r>
              <a:rPr lang="en-US" sz="2400" dirty="0" err="1"/>
              <a:t>var</a:t>
            </a:r>
            <a:r>
              <a:rPr lang="en-US" sz="2400" dirty="0"/>
              <a:t>/www/</a:t>
            </a:r>
            <a:r>
              <a:rPr lang="en-US" sz="2400" dirty="0" err="1"/>
              <a:t>phpmyadmin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server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73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4343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E-mail </a:t>
            </a:r>
            <a:r>
              <a:rPr lang="en-US" sz="2000" dirty="0"/>
              <a:t>server </a:t>
            </a:r>
            <a:r>
              <a:rPr lang="en-US" sz="2000" dirty="0" smtClean="0"/>
              <a:t>is a services </a:t>
            </a:r>
            <a:r>
              <a:rPr lang="en-US" sz="2000" dirty="0"/>
              <a:t>that works as your virtual post office. </a:t>
            </a:r>
            <a:endParaRPr lang="en-US" sz="2000" dirty="0" smtClean="0"/>
          </a:p>
          <a:p>
            <a:r>
              <a:rPr lang="en-US" sz="2000" dirty="0" smtClean="0"/>
              <a:t>A </a:t>
            </a:r>
            <a:r>
              <a:rPr lang="en-US" sz="2000" dirty="0"/>
              <a:t>mail server usually consists </a:t>
            </a:r>
            <a:r>
              <a:rPr lang="en-US" sz="2000" dirty="0" smtClean="0"/>
              <a:t>of:</a:t>
            </a:r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torage </a:t>
            </a:r>
            <a:r>
              <a:rPr lang="en-US" sz="2000" dirty="0"/>
              <a:t>area </a:t>
            </a:r>
            <a:r>
              <a:rPr lang="en-US" sz="2000" dirty="0" smtClean="0"/>
              <a:t> - where e-mail </a:t>
            </a:r>
            <a:r>
              <a:rPr lang="en-US" sz="2000" dirty="0"/>
              <a:t>is stored for local </a:t>
            </a:r>
            <a:r>
              <a:rPr lang="en-US" sz="2000" dirty="0" smtClean="0"/>
              <a:t>users.</a:t>
            </a:r>
          </a:p>
          <a:p>
            <a:pPr lvl="1"/>
            <a:r>
              <a:rPr lang="en-US" sz="2000" dirty="0" smtClean="0"/>
              <a:t>User </a:t>
            </a:r>
            <a:r>
              <a:rPr lang="en-US" sz="2000" dirty="0"/>
              <a:t>definable rules </a:t>
            </a:r>
            <a:r>
              <a:rPr lang="en-US" sz="2000" dirty="0" smtClean="0"/>
              <a:t>- </a:t>
            </a:r>
            <a:r>
              <a:rPr lang="en-US" sz="2000" dirty="0"/>
              <a:t>determine how the mail server should react to the destination of a specific </a:t>
            </a:r>
            <a:r>
              <a:rPr lang="en-US" sz="2000" dirty="0" smtClean="0"/>
              <a:t>message</a:t>
            </a:r>
          </a:p>
          <a:p>
            <a:pPr lvl="1"/>
            <a:r>
              <a:rPr lang="en-US" sz="2000" dirty="0" smtClean="0"/>
              <a:t>Database </a:t>
            </a:r>
            <a:r>
              <a:rPr lang="en-US" sz="2000" dirty="0"/>
              <a:t>of user accounts </a:t>
            </a:r>
            <a:r>
              <a:rPr lang="en-US" sz="2000" dirty="0" smtClean="0"/>
              <a:t> - mail </a:t>
            </a:r>
            <a:r>
              <a:rPr lang="en-US" sz="2000" dirty="0"/>
              <a:t>server recognizes and will deal with </a:t>
            </a:r>
            <a:r>
              <a:rPr lang="en-US" sz="2000" dirty="0" smtClean="0"/>
              <a:t>locally </a:t>
            </a:r>
          </a:p>
          <a:p>
            <a:pPr lvl="1"/>
            <a:r>
              <a:rPr lang="en-US" sz="2000" dirty="0" smtClean="0"/>
              <a:t>Communications </a:t>
            </a:r>
            <a:r>
              <a:rPr lang="en-US" sz="2000" dirty="0"/>
              <a:t>modules </a:t>
            </a:r>
            <a:r>
              <a:rPr lang="en-US" sz="2000" dirty="0" smtClean="0"/>
              <a:t>- components </a:t>
            </a:r>
            <a:r>
              <a:rPr lang="en-US" sz="2000" dirty="0"/>
              <a:t>that actually handle the transfer of messages to and from other mail servers and email clients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Ubuntu provides two popular email servers </a:t>
            </a:r>
            <a:r>
              <a:rPr lang="en-US" sz="2000" dirty="0" smtClean="0"/>
              <a:t>which is </a:t>
            </a:r>
            <a:r>
              <a:rPr lang="en-MY" sz="2000" b="1" dirty="0" err="1"/>
              <a:t>sendmail</a:t>
            </a:r>
            <a:r>
              <a:rPr lang="en-MY" sz="2000" dirty="0"/>
              <a:t> </a:t>
            </a:r>
            <a:r>
              <a:rPr lang="en-MY" sz="2000" dirty="0" err="1"/>
              <a:t>dan</a:t>
            </a:r>
            <a:r>
              <a:rPr lang="en-MY" sz="2000" dirty="0"/>
              <a:t> postfix</a:t>
            </a: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65245" cy="1202485"/>
          </a:xfrm>
        </p:spPr>
        <p:txBody>
          <a:bodyPr/>
          <a:lstStyle/>
          <a:p>
            <a:r>
              <a:rPr lang="en-US" dirty="0" smtClean="0"/>
              <a:t>Email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18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install the </a:t>
            </a:r>
            <a:r>
              <a:rPr lang="en-US" dirty="0" smtClean="0"/>
              <a:t>postfix, </a:t>
            </a:r>
            <a:r>
              <a:rPr lang="en-US" dirty="0"/>
              <a:t>use this command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apt-get install </a:t>
            </a:r>
            <a:r>
              <a:rPr lang="en-US" sz="2400" dirty="0" smtClean="0"/>
              <a:t>postfix</a:t>
            </a:r>
          </a:p>
          <a:p>
            <a:pPr marL="1051560" lvl="3" indent="0">
              <a:buNone/>
            </a:pPr>
            <a:endParaRPr lang="en-US" sz="2400" dirty="0" smtClean="0"/>
          </a:p>
          <a:p>
            <a:r>
              <a:rPr lang="en-US" sz="2500" dirty="0" smtClean="0"/>
              <a:t>To </a:t>
            </a:r>
            <a:r>
              <a:rPr lang="en-US" sz="2500" dirty="0"/>
              <a:t>start the services, use this command:</a:t>
            </a:r>
          </a:p>
          <a:p>
            <a:pPr lvl="3"/>
            <a:r>
              <a:rPr lang="en-US" sz="2400" dirty="0" err="1" smtClean="0"/>
              <a:t>sudo</a:t>
            </a:r>
            <a:r>
              <a:rPr lang="en-US" sz="2400" dirty="0" smtClean="0"/>
              <a:t> postfix start</a:t>
            </a:r>
          </a:p>
          <a:p>
            <a:pPr marL="1051560" lvl="3" indent="0">
              <a:buNone/>
            </a:pPr>
            <a:endParaRPr lang="en-US" sz="2400" dirty="0"/>
          </a:p>
          <a:p>
            <a:r>
              <a:rPr lang="en-US" sz="2500" dirty="0"/>
              <a:t>To stop the services, use this command: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postfix stop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44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733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email server configuration </a:t>
            </a:r>
            <a:r>
              <a:rPr lang="en-US" dirty="0"/>
              <a:t>file is “main.cf”</a:t>
            </a:r>
          </a:p>
          <a:p>
            <a:r>
              <a:rPr lang="en-US" dirty="0"/>
              <a:t>This </a:t>
            </a:r>
            <a:r>
              <a:rPr lang="en-US" dirty="0" err="1"/>
              <a:t>conf</a:t>
            </a:r>
            <a:r>
              <a:rPr lang="en-US" dirty="0"/>
              <a:t> file is located at /</a:t>
            </a:r>
            <a:r>
              <a:rPr lang="en-US" dirty="0" err="1" smtClean="0"/>
              <a:t>etc</a:t>
            </a:r>
            <a:r>
              <a:rPr lang="en-US" dirty="0" smtClean="0"/>
              <a:t>/postfix.</a:t>
            </a:r>
            <a:endParaRPr lang="en-US" dirty="0"/>
          </a:p>
          <a:p>
            <a:r>
              <a:rPr lang="en-US" dirty="0"/>
              <a:t>The Postfix main.cf configuration file specifies a very small subset of all the parameters that control the operation of the Postfix mail system. </a:t>
            </a:r>
            <a:endParaRPr lang="en-US" dirty="0" smtClean="0"/>
          </a:p>
          <a:p>
            <a:r>
              <a:rPr lang="en-US" dirty="0" smtClean="0"/>
              <a:t>Parameters </a:t>
            </a:r>
            <a:r>
              <a:rPr lang="en-US" dirty="0"/>
              <a:t>not explicitly specified are left at their default values.</a:t>
            </a:r>
          </a:p>
          <a:p>
            <a:r>
              <a:rPr lang="en-US" dirty="0"/>
              <a:t>The root directories for </a:t>
            </a:r>
            <a:r>
              <a:rPr lang="en-US" dirty="0" smtClean="0"/>
              <a:t>Postfix is </a:t>
            </a:r>
            <a:r>
              <a:rPr lang="en-US" dirty="0"/>
              <a:t>at </a:t>
            </a:r>
          </a:p>
          <a:p>
            <a:pPr lvl="1"/>
            <a:r>
              <a:rPr lang="en-US" sz="2500" dirty="0" smtClean="0"/>
              <a:t>/</a:t>
            </a:r>
            <a:r>
              <a:rPr lang="en-US" sz="2500" dirty="0" err="1" smtClean="0"/>
              <a:t>etc</a:t>
            </a:r>
            <a:r>
              <a:rPr lang="en-US" sz="2500" dirty="0" smtClean="0"/>
              <a:t>/postfix</a:t>
            </a:r>
            <a:endParaRPr lang="en-US" sz="25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44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3810000"/>
          </a:xfrm>
        </p:spPr>
        <p:txBody>
          <a:bodyPr/>
          <a:lstStyle/>
          <a:p>
            <a:r>
              <a:rPr lang="en-US" dirty="0" smtClean="0"/>
              <a:t>To reconfigure the email server</a:t>
            </a:r>
          </a:p>
          <a:p>
            <a:pPr lvl="1"/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dpkg</a:t>
            </a:r>
            <a:r>
              <a:rPr lang="en-US" dirty="0"/>
              <a:t>-reconfigure </a:t>
            </a:r>
            <a:r>
              <a:rPr lang="en-US" dirty="0" smtClean="0"/>
              <a:t>postfix</a:t>
            </a:r>
          </a:p>
          <a:p>
            <a:r>
              <a:rPr lang="en-US" dirty="0" smtClean="0"/>
              <a:t>This configuration has been save at main.cf file. </a:t>
            </a:r>
            <a:endParaRPr lang="en-US" dirty="0"/>
          </a:p>
          <a:p>
            <a:r>
              <a:rPr lang="en-US" dirty="0" smtClean="0"/>
              <a:t>It can be change by editing the main.cf file.</a:t>
            </a:r>
          </a:p>
          <a:p>
            <a:r>
              <a:rPr lang="en-US" dirty="0"/>
              <a:t>Administering a Postfix </a:t>
            </a:r>
            <a:r>
              <a:rPr lang="en-US" dirty="0" smtClean="0"/>
              <a:t> server </a:t>
            </a:r>
            <a:r>
              <a:rPr lang="en-US" dirty="0"/>
              <a:t>can be a very complicated task. </a:t>
            </a: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some point you may need to turn to the Ubuntu community for more experienced help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44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86800" cy="3733800"/>
          </a:xfrm>
        </p:spPr>
        <p:txBody>
          <a:bodyPr>
            <a:normAutofit/>
          </a:bodyPr>
          <a:lstStyle/>
          <a:p>
            <a:r>
              <a:rPr lang="en-US" dirty="0"/>
              <a:t>FTP is an acronym for File Transfer Protocol. </a:t>
            </a:r>
            <a:endParaRPr lang="en-US" dirty="0" smtClean="0"/>
          </a:p>
          <a:p>
            <a:r>
              <a:rPr lang="en-US" dirty="0" smtClean="0"/>
              <a:t>FTP </a:t>
            </a:r>
            <a:r>
              <a:rPr lang="en-US" dirty="0"/>
              <a:t>is used to transfer files between computers on a network. </a:t>
            </a:r>
            <a:endParaRPr lang="en-US" dirty="0" smtClean="0"/>
          </a:p>
          <a:p>
            <a:r>
              <a:rPr lang="en-US" dirty="0" smtClean="0"/>
              <a:t>FTP is use to </a:t>
            </a:r>
            <a:r>
              <a:rPr lang="en-US" dirty="0"/>
              <a:t>exchange files between computer accounts, transfer files between an account and a desktop computer, or access online software archives. </a:t>
            </a:r>
            <a:endParaRPr lang="en-US" dirty="0" smtClean="0"/>
          </a:p>
          <a:p>
            <a:r>
              <a:rPr lang="en-US" dirty="0" smtClean="0"/>
              <a:t>The popular FTP server in Ubuntu is </a:t>
            </a:r>
            <a:r>
              <a:rPr lang="en-MY" b="1" dirty="0" err="1" smtClean="0"/>
              <a:t>vsftpd</a:t>
            </a:r>
            <a:r>
              <a:rPr lang="en-MY" dirty="0"/>
              <a:t>, </a:t>
            </a:r>
            <a:r>
              <a:rPr lang="en-MY" dirty="0" err="1"/>
              <a:t>wu-ftpd</a:t>
            </a:r>
            <a:r>
              <a:rPr lang="en-MY" dirty="0"/>
              <a:t>, </a:t>
            </a:r>
            <a:r>
              <a:rPr lang="en-MY" dirty="0" err="1"/>
              <a:t>proftpd</a:t>
            </a:r>
            <a:r>
              <a:rPr lang="en-MY" dirty="0"/>
              <a:t>,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18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3505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n-US" dirty="0"/>
              <a:t>install the </a:t>
            </a:r>
            <a:r>
              <a:rPr lang="en-US" dirty="0" smtClean="0"/>
              <a:t>ftp server , </a:t>
            </a:r>
            <a:r>
              <a:rPr lang="en-US" dirty="0"/>
              <a:t>use this command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apt-get install </a:t>
            </a:r>
            <a:r>
              <a:rPr lang="en-US" sz="2400" dirty="0" err="1" smtClean="0"/>
              <a:t>vsftpd</a:t>
            </a:r>
            <a:endParaRPr lang="en-US" sz="2400" dirty="0" smtClean="0"/>
          </a:p>
          <a:p>
            <a:pPr marL="1051560" lvl="3" indent="0">
              <a:buNone/>
            </a:pPr>
            <a:endParaRPr lang="en-US" sz="2400" dirty="0"/>
          </a:p>
          <a:p>
            <a:r>
              <a:rPr lang="en-US" sz="2500" dirty="0"/>
              <a:t>To start the </a:t>
            </a:r>
            <a:r>
              <a:rPr lang="en-US" sz="2500" dirty="0" smtClean="0"/>
              <a:t>ftp services</a:t>
            </a:r>
            <a:r>
              <a:rPr lang="en-US" sz="2500" dirty="0"/>
              <a:t>, use this command:</a:t>
            </a:r>
          </a:p>
          <a:p>
            <a:pPr lvl="3"/>
            <a:r>
              <a:rPr lang="en-US" sz="2400" dirty="0" err="1" smtClean="0"/>
              <a:t>sudo</a:t>
            </a:r>
            <a:r>
              <a:rPr lang="en-US" sz="2400" dirty="0" smtClean="0"/>
              <a:t> /</a:t>
            </a:r>
            <a:r>
              <a:rPr lang="en-US" sz="2400" dirty="0" err="1" smtClean="0"/>
              <a:t>etc</a:t>
            </a:r>
            <a:r>
              <a:rPr lang="en-US" sz="2400" dirty="0" smtClean="0"/>
              <a:t>/</a:t>
            </a:r>
            <a:r>
              <a:rPr lang="en-US" sz="2400" dirty="0" err="1" smtClean="0"/>
              <a:t>init.d</a:t>
            </a:r>
            <a:r>
              <a:rPr lang="en-US" sz="2400" dirty="0" smtClean="0"/>
              <a:t>/</a:t>
            </a:r>
            <a:r>
              <a:rPr lang="en-US" sz="2400" dirty="0" err="1" smtClean="0"/>
              <a:t>vsftpd</a:t>
            </a:r>
            <a:r>
              <a:rPr lang="en-US" sz="2400" dirty="0" smtClean="0"/>
              <a:t> start</a:t>
            </a:r>
            <a:endParaRPr lang="en-US" sz="2400" dirty="0"/>
          </a:p>
          <a:p>
            <a:pPr marL="1051560" lvl="3" indent="0">
              <a:buNone/>
            </a:pPr>
            <a:endParaRPr lang="en-US" sz="2400" dirty="0"/>
          </a:p>
          <a:p>
            <a:r>
              <a:rPr lang="en-US" sz="2500" dirty="0"/>
              <a:t>To stop the ftp </a:t>
            </a:r>
            <a:r>
              <a:rPr lang="en-US" sz="2500" dirty="0" smtClean="0"/>
              <a:t>services</a:t>
            </a:r>
            <a:r>
              <a:rPr lang="en-US" sz="2500" dirty="0"/>
              <a:t>, use this command: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/</a:t>
            </a:r>
            <a:r>
              <a:rPr lang="en-US" sz="2400" dirty="0" err="1"/>
              <a:t>etc</a:t>
            </a:r>
            <a:r>
              <a:rPr lang="en-US" sz="2400" dirty="0"/>
              <a:t>/</a:t>
            </a:r>
            <a:r>
              <a:rPr lang="en-US" sz="2400" dirty="0" err="1"/>
              <a:t>init.d</a:t>
            </a:r>
            <a:r>
              <a:rPr lang="en-US" sz="2400" dirty="0"/>
              <a:t>/</a:t>
            </a:r>
            <a:r>
              <a:rPr lang="en-US" sz="2400" dirty="0" err="1"/>
              <a:t>vsftpd</a:t>
            </a:r>
            <a:r>
              <a:rPr lang="en-US" sz="2400" dirty="0"/>
              <a:t> </a:t>
            </a:r>
            <a:r>
              <a:rPr lang="en-US" sz="2400" dirty="0" smtClean="0"/>
              <a:t>stop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965245" cy="1202485"/>
          </a:xfrm>
        </p:spPr>
        <p:txBody>
          <a:bodyPr/>
          <a:lstStyle/>
          <a:p>
            <a:r>
              <a:rPr lang="en-US" dirty="0" smtClean="0"/>
              <a:t>FTP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52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505200"/>
          </a:xfrm>
        </p:spPr>
        <p:txBody>
          <a:bodyPr>
            <a:normAutofit/>
          </a:bodyPr>
          <a:lstStyle/>
          <a:p>
            <a:r>
              <a:rPr lang="en-US" dirty="0"/>
              <a:t>The email server configuration file </a:t>
            </a:r>
            <a:r>
              <a:rPr lang="en-US" dirty="0" smtClean="0"/>
              <a:t>is “</a:t>
            </a:r>
            <a:r>
              <a:rPr lang="en-US" dirty="0" err="1" smtClean="0"/>
              <a:t>vsftpd.conf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/>
              <a:t>This </a:t>
            </a:r>
            <a:r>
              <a:rPr lang="en-US" dirty="0" err="1"/>
              <a:t>conf</a:t>
            </a:r>
            <a:r>
              <a:rPr lang="en-US" dirty="0"/>
              <a:t> file is located at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vsftpd.conf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vsftpd.cont</a:t>
            </a:r>
            <a:r>
              <a:rPr lang="en-US" dirty="0"/>
              <a:t> </a:t>
            </a:r>
            <a:r>
              <a:rPr lang="en-US" dirty="0" smtClean="0"/>
              <a:t>configuration </a:t>
            </a:r>
            <a:r>
              <a:rPr lang="en-US" dirty="0"/>
              <a:t>file may be used to control various aspects of </a:t>
            </a:r>
            <a:r>
              <a:rPr lang="en-US" dirty="0" err="1"/>
              <a:t>vsftpd's</a:t>
            </a:r>
            <a:r>
              <a:rPr lang="en-US" dirty="0"/>
              <a:t> </a:t>
            </a:r>
            <a:r>
              <a:rPr lang="en-US" dirty="0" smtClean="0"/>
              <a:t>behavior.</a:t>
            </a:r>
          </a:p>
          <a:p>
            <a:r>
              <a:rPr lang="en-US" dirty="0"/>
              <a:t>This </a:t>
            </a:r>
            <a:r>
              <a:rPr lang="en-US" dirty="0" err="1"/>
              <a:t>behaviour</a:t>
            </a:r>
            <a:r>
              <a:rPr lang="en-US" dirty="0"/>
              <a:t> is useful because you may wish to use an advanced </a:t>
            </a:r>
            <a:r>
              <a:rPr lang="en-US" dirty="0" err="1"/>
              <a:t>inetd</a:t>
            </a:r>
            <a:r>
              <a:rPr lang="en-US" dirty="0"/>
              <a:t> such as </a:t>
            </a:r>
            <a:r>
              <a:rPr lang="en-US" b="1" dirty="0" err="1"/>
              <a:t>xinetd</a:t>
            </a:r>
            <a:r>
              <a:rPr lang="en-US" dirty="0"/>
              <a:t> to launch </a:t>
            </a:r>
            <a:r>
              <a:rPr lang="en-US" dirty="0" err="1"/>
              <a:t>vsftpd</a:t>
            </a:r>
            <a:r>
              <a:rPr lang="en-US" dirty="0"/>
              <a:t> with different configuration files on a per virtual host basis.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52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SSH </a:t>
            </a:r>
            <a:r>
              <a:rPr lang="en-US" dirty="0"/>
              <a:t>server is a software program which uses the secure shell protocol to accept connections from remote computers. </a:t>
            </a:r>
            <a:endParaRPr lang="en-US" dirty="0" smtClean="0"/>
          </a:p>
          <a:p>
            <a:r>
              <a:rPr lang="en-US" dirty="0" smtClean="0"/>
              <a:t>SSH </a:t>
            </a:r>
            <a:r>
              <a:rPr lang="en-US" dirty="0"/>
              <a:t>is actually a suite of three utilities - </a:t>
            </a:r>
            <a:r>
              <a:rPr lang="en-US" dirty="0" err="1"/>
              <a:t>slogin</a:t>
            </a:r>
            <a:r>
              <a:rPr lang="en-US" dirty="0"/>
              <a:t>, </a:t>
            </a:r>
            <a:r>
              <a:rPr lang="en-US" dirty="0" err="1"/>
              <a:t>ssh</a:t>
            </a:r>
            <a:r>
              <a:rPr lang="en-US" dirty="0"/>
              <a:t>, and </a:t>
            </a:r>
            <a:r>
              <a:rPr lang="en-US" dirty="0" err="1"/>
              <a:t>scp</a:t>
            </a:r>
            <a:r>
              <a:rPr lang="en-US" dirty="0"/>
              <a:t> - that are secure versions of the earlier UNIX utilities, rlogin, </a:t>
            </a:r>
            <a:r>
              <a:rPr lang="en-US" dirty="0" err="1"/>
              <a:t>rsh</a:t>
            </a:r>
            <a:r>
              <a:rPr lang="en-US" dirty="0"/>
              <a:t>, and </a:t>
            </a:r>
            <a:r>
              <a:rPr lang="en-US" dirty="0" err="1"/>
              <a:t>rcp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SSH </a:t>
            </a:r>
            <a:r>
              <a:rPr lang="en-US" dirty="0"/>
              <a:t>commands are encrypted and secure in several ways. Both ends of the client/server connection are authenticated using a digital certificate, and passwords are protected by being encrypted. </a:t>
            </a:r>
          </a:p>
          <a:p>
            <a:r>
              <a:rPr lang="en-US" dirty="0"/>
              <a:t>SSH allows you to connect to your server securely and perform Linux command-line </a:t>
            </a:r>
            <a:r>
              <a:rPr lang="en-US" dirty="0" smtClean="0"/>
              <a:t>operations</a:t>
            </a:r>
          </a:p>
          <a:p>
            <a:r>
              <a:rPr lang="en-US" dirty="0"/>
              <a:t>SFTP/SCP file transfers and remote terminal connections are popular use cases for an SSH </a:t>
            </a:r>
            <a:r>
              <a:rPr lang="en-US" dirty="0" smtClean="0"/>
              <a:t>server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SSH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1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/>
          <a:lstStyle/>
          <a:p>
            <a:r>
              <a:rPr lang="en-US" dirty="0" smtClean="0"/>
              <a:t>Know the services running on the server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0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3657600"/>
          </a:xfrm>
        </p:spPr>
        <p:txBody>
          <a:bodyPr>
            <a:normAutofit/>
          </a:bodyPr>
          <a:lstStyle/>
          <a:p>
            <a:r>
              <a:rPr lang="en-US" dirty="0"/>
              <a:t>To install the </a:t>
            </a:r>
            <a:r>
              <a:rPr lang="en-US" dirty="0" err="1" smtClean="0"/>
              <a:t>ssh</a:t>
            </a:r>
            <a:r>
              <a:rPr lang="en-US" dirty="0" smtClean="0"/>
              <a:t> server, </a:t>
            </a:r>
            <a:r>
              <a:rPr lang="en-US" dirty="0"/>
              <a:t>use this command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apt-get install </a:t>
            </a:r>
            <a:r>
              <a:rPr lang="en-US" sz="2400" dirty="0" err="1" smtClean="0"/>
              <a:t>openssh</a:t>
            </a:r>
            <a:r>
              <a:rPr lang="en-US" sz="2400" dirty="0" smtClean="0"/>
              <a:t>-server</a:t>
            </a:r>
          </a:p>
          <a:p>
            <a:pPr marL="1051560" lvl="3" indent="0">
              <a:buNone/>
            </a:pPr>
            <a:endParaRPr lang="en-US" sz="2400" dirty="0"/>
          </a:p>
          <a:p>
            <a:r>
              <a:rPr lang="en-US" sz="2500" dirty="0"/>
              <a:t>To start the </a:t>
            </a:r>
            <a:r>
              <a:rPr lang="en-US" sz="2500" dirty="0" err="1" smtClean="0"/>
              <a:t>ssh</a:t>
            </a:r>
            <a:r>
              <a:rPr lang="en-US" sz="2500" dirty="0" smtClean="0"/>
              <a:t> services</a:t>
            </a:r>
            <a:r>
              <a:rPr lang="en-US" sz="2500" dirty="0"/>
              <a:t>, use this command: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service </a:t>
            </a:r>
            <a:r>
              <a:rPr lang="en-US" sz="2400" dirty="0" err="1"/>
              <a:t>sshd</a:t>
            </a:r>
            <a:r>
              <a:rPr lang="en-US" sz="2400" dirty="0"/>
              <a:t> </a:t>
            </a:r>
            <a:r>
              <a:rPr lang="en-US" sz="2400" dirty="0" smtClean="0"/>
              <a:t>start</a:t>
            </a:r>
          </a:p>
          <a:p>
            <a:pPr marL="1051560" lvl="3" indent="0">
              <a:buNone/>
            </a:pPr>
            <a:endParaRPr lang="en-US" sz="2400" dirty="0"/>
          </a:p>
          <a:p>
            <a:r>
              <a:rPr lang="en-US" sz="2500" dirty="0" smtClean="0"/>
              <a:t>To </a:t>
            </a:r>
            <a:r>
              <a:rPr lang="en-US" sz="2500" dirty="0"/>
              <a:t>stop the </a:t>
            </a:r>
            <a:r>
              <a:rPr lang="en-US" sz="2500" dirty="0" err="1" smtClean="0"/>
              <a:t>ssh</a:t>
            </a:r>
            <a:r>
              <a:rPr lang="en-US" sz="2500" dirty="0" smtClean="0"/>
              <a:t> services</a:t>
            </a:r>
            <a:r>
              <a:rPr lang="en-US" sz="2500" dirty="0"/>
              <a:t>, use this command: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service </a:t>
            </a:r>
            <a:r>
              <a:rPr lang="en-US" sz="2400" dirty="0" err="1"/>
              <a:t>sshd</a:t>
            </a:r>
            <a:r>
              <a:rPr lang="en-US" sz="2400" dirty="0"/>
              <a:t> </a:t>
            </a:r>
            <a:r>
              <a:rPr lang="en-US" sz="2400" dirty="0" smtClean="0"/>
              <a:t>stop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SSH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00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8686800" cy="36576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 smtClean="0"/>
              <a:t>ssh</a:t>
            </a:r>
            <a:r>
              <a:rPr lang="en-US" dirty="0" smtClean="0"/>
              <a:t> server </a:t>
            </a:r>
            <a:r>
              <a:rPr lang="en-US" dirty="0"/>
              <a:t>configuration file is </a:t>
            </a:r>
            <a:r>
              <a:rPr lang="en-US" dirty="0" smtClean="0"/>
              <a:t>“</a:t>
            </a:r>
            <a:r>
              <a:rPr lang="en-US" i="1" dirty="0" err="1"/>
              <a:t>sshd_config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main </a:t>
            </a:r>
            <a:r>
              <a:rPr lang="en-US" dirty="0" err="1"/>
              <a:t>sshd</a:t>
            </a:r>
            <a:r>
              <a:rPr lang="en-US" dirty="0"/>
              <a:t> configuration file is located at </a:t>
            </a:r>
            <a:r>
              <a:rPr lang="en-US" i="1" dirty="0"/>
              <a:t>/</a:t>
            </a:r>
            <a:r>
              <a:rPr lang="en-US" i="1" dirty="0" err="1" smtClean="0"/>
              <a:t>etc</a:t>
            </a:r>
            <a:r>
              <a:rPr lang="en-US" i="1" dirty="0" smtClean="0"/>
              <a:t>/</a:t>
            </a:r>
            <a:r>
              <a:rPr lang="en-US" i="1" dirty="0" err="1" smtClean="0"/>
              <a:t>ssh</a:t>
            </a:r>
            <a:r>
              <a:rPr lang="en-US" i="1" dirty="0" smtClean="0"/>
              <a:t>/</a:t>
            </a:r>
            <a:r>
              <a:rPr lang="en-US" i="1" dirty="0" err="1" smtClean="0"/>
              <a:t>sshd_config</a:t>
            </a:r>
            <a:endParaRPr lang="en-US" i="1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SSH </a:t>
            </a:r>
            <a:r>
              <a:rPr lang="en-US" dirty="0"/>
              <a:t>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00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Das, S. (2012). Your UNIX/LINUX The Ultimate Guide: Third Edition. McGraw-Hill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Hahn, H. (2008). </a:t>
            </a:r>
            <a:r>
              <a:rPr lang="en-US" i="1" dirty="0" smtClean="0"/>
              <a:t>Harley Hahn's Guide to Unix and Linux.</a:t>
            </a:r>
            <a:r>
              <a:rPr lang="en-US" dirty="0" smtClean="0"/>
              <a:t> California: McGraw-Hill Higher Education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/>
          <a:lstStyle/>
          <a:p>
            <a:r>
              <a:rPr lang="en-US" dirty="0"/>
              <a:t>A Linux service is an application (or set of applications) that runs in the background waiting to be used, or carrying out essential </a:t>
            </a:r>
            <a:r>
              <a:rPr lang="en-US" dirty="0" smtClean="0"/>
              <a:t>tasks.</a:t>
            </a:r>
          </a:p>
          <a:p>
            <a:r>
              <a:rPr lang="en-US" dirty="0" smtClean="0"/>
              <a:t>Please remember that services is a application, so that that a lot of application can be used for some certain services.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>
            <a:normAutofit/>
          </a:bodyPr>
          <a:lstStyle/>
          <a:p>
            <a:r>
              <a:rPr lang="en-US" dirty="0"/>
              <a:t>A lot of services running</a:t>
            </a:r>
          </a:p>
          <a:p>
            <a:r>
              <a:rPr lang="en-US" dirty="0"/>
              <a:t>But we will only focus 5 services related to Linux server.</a:t>
            </a:r>
          </a:p>
          <a:p>
            <a:pPr lvl="2"/>
            <a:r>
              <a:rPr lang="en-US" sz="2400" dirty="0"/>
              <a:t>Web server</a:t>
            </a:r>
          </a:p>
          <a:p>
            <a:pPr lvl="2"/>
            <a:r>
              <a:rPr lang="en-US" sz="2400" dirty="0"/>
              <a:t>Database server</a:t>
            </a:r>
          </a:p>
          <a:p>
            <a:pPr lvl="2"/>
            <a:r>
              <a:rPr lang="en-US" sz="2400" dirty="0"/>
              <a:t>Email server</a:t>
            </a:r>
          </a:p>
          <a:p>
            <a:pPr lvl="2"/>
            <a:r>
              <a:rPr lang="en-US" sz="2400" dirty="0"/>
              <a:t>FTP server</a:t>
            </a:r>
          </a:p>
          <a:p>
            <a:pPr lvl="2"/>
            <a:r>
              <a:rPr lang="en-US" sz="2400" dirty="0"/>
              <a:t>SSH server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common services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>
            <a:normAutofit/>
          </a:bodyPr>
          <a:lstStyle/>
          <a:p>
            <a:r>
              <a:rPr lang="en-US" dirty="0"/>
              <a:t>Webserver services is a services that that sends the web browser the code to display a web page. </a:t>
            </a:r>
          </a:p>
          <a:p>
            <a:r>
              <a:rPr lang="en-US" dirty="0"/>
              <a:t>So me of the example of the webserver application that can be run is Apache, </a:t>
            </a:r>
            <a:r>
              <a:rPr lang="en-US" dirty="0" err="1"/>
              <a:t>Nginx</a:t>
            </a:r>
            <a:r>
              <a:rPr lang="en-US" dirty="0"/>
              <a:t>, Tomcat and </a:t>
            </a:r>
            <a:r>
              <a:rPr lang="en-US" dirty="0" err="1"/>
              <a:t>lighthttpd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use the Apache web server for our class.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6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106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To install the apache, use this command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</a:t>
            </a:r>
            <a:r>
              <a:rPr lang="en-US" sz="2400" dirty="0" smtClean="0"/>
              <a:t>apt-get </a:t>
            </a:r>
            <a:r>
              <a:rPr lang="en-US" sz="2400" dirty="0"/>
              <a:t>install </a:t>
            </a:r>
            <a:r>
              <a:rPr lang="en-US" sz="2400" dirty="0" smtClean="0"/>
              <a:t>apache2</a:t>
            </a:r>
          </a:p>
          <a:p>
            <a:pPr marL="1051560" lvl="3" indent="0">
              <a:buNone/>
            </a:pPr>
            <a:endParaRPr lang="en-US" sz="2400" dirty="0"/>
          </a:p>
          <a:p>
            <a:r>
              <a:rPr lang="en-US" sz="2500" dirty="0" smtClean="0"/>
              <a:t>To start the services, use this command: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</a:t>
            </a:r>
            <a:r>
              <a:rPr lang="en-US" sz="2400" dirty="0" smtClean="0"/>
              <a:t>/</a:t>
            </a:r>
            <a:r>
              <a:rPr lang="en-US" sz="2400" dirty="0" err="1"/>
              <a:t>etc</a:t>
            </a:r>
            <a:r>
              <a:rPr lang="en-US" sz="2400" dirty="0"/>
              <a:t>/</a:t>
            </a:r>
            <a:r>
              <a:rPr lang="en-US" sz="2400" dirty="0" err="1"/>
              <a:t>init.d</a:t>
            </a:r>
            <a:r>
              <a:rPr lang="en-US" sz="2400" dirty="0"/>
              <a:t>/apache2 start</a:t>
            </a:r>
          </a:p>
          <a:p>
            <a:pPr marL="1051560" lvl="3" indent="0">
              <a:buNone/>
            </a:pPr>
            <a:endParaRPr lang="en-US" sz="2400" dirty="0" smtClean="0"/>
          </a:p>
          <a:p>
            <a:r>
              <a:rPr lang="en-US" sz="2500" dirty="0"/>
              <a:t>To </a:t>
            </a:r>
            <a:r>
              <a:rPr lang="en-US" sz="2500" dirty="0" smtClean="0"/>
              <a:t>stop the </a:t>
            </a:r>
            <a:r>
              <a:rPr lang="en-US" sz="2500" dirty="0"/>
              <a:t>services, use this command: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/</a:t>
            </a:r>
            <a:r>
              <a:rPr lang="en-US" sz="2400" dirty="0" err="1"/>
              <a:t>etc</a:t>
            </a:r>
            <a:r>
              <a:rPr lang="en-US" sz="2400" dirty="0"/>
              <a:t>/</a:t>
            </a:r>
            <a:r>
              <a:rPr lang="en-US" sz="2400" dirty="0" err="1"/>
              <a:t>init.d</a:t>
            </a:r>
            <a:r>
              <a:rPr lang="en-US" sz="2400" dirty="0"/>
              <a:t>/apache2 </a:t>
            </a:r>
            <a:r>
              <a:rPr lang="en-US" sz="2400" dirty="0" smtClean="0"/>
              <a:t>stop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Webserver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1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86868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The webserver configuration file is “</a:t>
            </a:r>
            <a:r>
              <a:rPr lang="en-US" i="1" dirty="0" err="1" smtClean="0"/>
              <a:t>httpd.conf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This </a:t>
            </a:r>
            <a:r>
              <a:rPr lang="en-US" dirty="0" err="1" smtClean="0"/>
              <a:t>conf</a:t>
            </a:r>
            <a:r>
              <a:rPr lang="en-US" dirty="0" smtClean="0"/>
              <a:t> file is located at /</a:t>
            </a:r>
            <a:r>
              <a:rPr lang="en-US" dirty="0" err="1" smtClean="0"/>
              <a:t>etc</a:t>
            </a:r>
            <a:r>
              <a:rPr lang="en-US" dirty="0" smtClean="0"/>
              <a:t>/apache2.</a:t>
            </a:r>
          </a:p>
          <a:p>
            <a:r>
              <a:rPr lang="en-US" dirty="0" smtClean="0"/>
              <a:t>It stores information on various functions of the server, which can be edited by removing or adding a number sign "#" at the beginning of the line, thus setting values for each directive.</a:t>
            </a:r>
          </a:p>
          <a:p>
            <a:r>
              <a:rPr lang="en-US" dirty="0" smtClean="0"/>
              <a:t>The root directories for Apache is at </a:t>
            </a:r>
          </a:p>
          <a:p>
            <a:pPr lvl="1"/>
            <a:r>
              <a:rPr lang="en-US" sz="2500" dirty="0" smtClean="0"/>
              <a:t>/</a:t>
            </a:r>
            <a:r>
              <a:rPr lang="en-US" sz="2500" dirty="0" err="1" smtClean="0"/>
              <a:t>var</a:t>
            </a:r>
            <a:r>
              <a:rPr lang="en-US" sz="2500" dirty="0" smtClean="0"/>
              <a:t>/www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Webserver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13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868680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Dedicated </a:t>
            </a:r>
            <a:r>
              <a:rPr lang="en-US" dirty="0"/>
              <a:t>host to run and serve up the resources, typically one or more software applications.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also several clients who can connect to the server and use the resources offered and hosted by this server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</a:t>
            </a:r>
            <a:r>
              <a:rPr lang="en-US" dirty="0"/>
              <a:t>of the Database servers works with the base of Query Language.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Database understands its query language and converts it to Server readable form and executes it to retrieve the results.</a:t>
            </a:r>
            <a:endParaRPr lang="en-US" dirty="0" smtClean="0"/>
          </a:p>
          <a:p>
            <a:r>
              <a:rPr lang="en-US" dirty="0"/>
              <a:t>Ubuntu provides two popular database </a:t>
            </a:r>
            <a:r>
              <a:rPr lang="en-US" dirty="0" smtClean="0"/>
              <a:t>servers:</a:t>
            </a:r>
            <a:endParaRPr lang="en-US" dirty="0"/>
          </a:p>
          <a:p>
            <a:pPr lvl="2"/>
            <a:r>
              <a:rPr lang="en-US" sz="2400" dirty="0" smtClean="0"/>
              <a:t>MySQL</a:t>
            </a:r>
            <a:endParaRPr lang="en-US" sz="2400" dirty="0"/>
          </a:p>
          <a:p>
            <a:pPr lvl="2"/>
            <a:r>
              <a:rPr lang="en-US" sz="2400" dirty="0" err="1" smtClean="0"/>
              <a:t>PostgreSQL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server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1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3657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install the </a:t>
            </a:r>
            <a:r>
              <a:rPr lang="en-US" dirty="0" err="1" smtClean="0"/>
              <a:t>mysql</a:t>
            </a:r>
            <a:r>
              <a:rPr lang="en-US" dirty="0" smtClean="0"/>
              <a:t>, use this command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</a:t>
            </a:r>
            <a:r>
              <a:rPr lang="en-US" sz="2400" dirty="0" smtClean="0"/>
              <a:t>apt-get </a:t>
            </a:r>
            <a:r>
              <a:rPr lang="en-US" sz="2400" dirty="0"/>
              <a:t>install </a:t>
            </a:r>
            <a:r>
              <a:rPr lang="en-US" sz="2400" dirty="0" err="1" smtClean="0"/>
              <a:t>mysql</a:t>
            </a:r>
            <a:r>
              <a:rPr lang="en-US" sz="2400" dirty="0" smtClean="0"/>
              <a:t>-server</a:t>
            </a:r>
          </a:p>
          <a:p>
            <a:pPr marL="1051560" lvl="3" indent="0">
              <a:buNone/>
            </a:pPr>
            <a:endParaRPr lang="en-US" sz="2400" dirty="0"/>
          </a:p>
          <a:p>
            <a:r>
              <a:rPr lang="en-US" sz="2500" dirty="0" smtClean="0"/>
              <a:t>To start the services, use this command: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service </a:t>
            </a:r>
            <a:r>
              <a:rPr lang="en-US" sz="2400" dirty="0" err="1"/>
              <a:t>mysql</a:t>
            </a:r>
            <a:r>
              <a:rPr lang="en-US" sz="2400" dirty="0"/>
              <a:t> </a:t>
            </a:r>
            <a:r>
              <a:rPr lang="en-US" sz="2400" dirty="0" smtClean="0"/>
              <a:t>start</a:t>
            </a:r>
          </a:p>
          <a:p>
            <a:pPr lvl="3"/>
            <a:r>
              <a:rPr lang="en-US" sz="2400" dirty="0"/>
              <a:t>/</a:t>
            </a:r>
            <a:r>
              <a:rPr lang="en-US" sz="2400" dirty="0" err="1"/>
              <a:t>etc</a:t>
            </a:r>
            <a:r>
              <a:rPr lang="en-US" sz="2400" dirty="0"/>
              <a:t>/</a:t>
            </a:r>
            <a:r>
              <a:rPr lang="en-US" sz="2400" dirty="0" err="1"/>
              <a:t>init.d</a:t>
            </a:r>
            <a:r>
              <a:rPr lang="en-US" sz="2400" dirty="0"/>
              <a:t>/</a:t>
            </a:r>
            <a:r>
              <a:rPr lang="en-US" sz="2400" dirty="0" err="1"/>
              <a:t>mysql</a:t>
            </a:r>
            <a:r>
              <a:rPr lang="en-US" sz="2400" dirty="0"/>
              <a:t> </a:t>
            </a:r>
            <a:r>
              <a:rPr lang="en-US" sz="2400" dirty="0" smtClean="0"/>
              <a:t>start</a:t>
            </a:r>
          </a:p>
          <a:p>
            <a:pPr marL="1051560" lvl="3" indent="0">
              <a:buNone/>
            </a:pPr>
            <a:endParaRPr lang="en-US" sz="2400" dirty="0" smtClean="0"/>
          </a:p>
          <a:p>
            <a:r>
              <a:rPr lang="en-US" sz="2500" dirty="0" smtClean="0"/>
              <a:t>To stop the </a:t>
            </a:r>
            <a:r>
              <a:rPr lang="en-US" sz="2500" dirty="0"/>
              <a:t>services, use this command:</a:t>
            </a:r>
          </a:p>
          <a:p>
            <a:pPr lvl="3"/>
            <a:r>
              <a:rPr lang="en-US" sz="2400" dirty="0" err="1"/>
              <a:t>sudo</a:t>
            </a:r>
            <a:r>
              <a:rPr lang="en-US" sz="2400" dirty="0"/>
              <a:t> service </a:t>
            </a:r>
            <a:r>
              <a:rPr lang="en-US" sz="2400" dirty="0" err="1"/>
              <a:t>mysql</a:t>
            </a:r>
            <a:r>
              <a:rPr lang="en-US" sz="2400" dirty="0"/>
              <a:t> </a:t>
            </a:r>
            <a:r>
              <a:rPr lang="en-US" sz="2400" dirty="0" smtClean="0"/>
              <a:t>stop</a:t>
            </a:r>
          </a:p>
          <a:p>
            <a:pPr lvl="3"/>
            <a:r>
              <a:rPr lang="en-US" sz="2400" dirty="0"/>
              <a:t>/</a:t>
            </a:r>
            <a:r>
              <a:rPr lang="en-US" sz="2400" dirty="0" err="1"/>
              <a:t>etc</a:t>
            </a:r>
            <a:r>
              <a:rPr lang="en-US" sz="2400" dirty="0"/>
              <a:t>/</a:t>
            </a:r>
            <a:r>
              <a:rPr lang="en-US" sz="2400" dirty="0" err="1"/>
              <a:t>init.d</a:t>
            </a:r>
            <a:r>
              <a:rPr lang="en-US" sz="2400" dirty="0"/>
              <a:t>/</a:t>
            </a:r>
            <a:r>
              <a:rPr lang="en-US" sz="2400" dirty="0" err="1"/>
              <a:t>mysql</a:t>
            </a:r>
            <a:r>
              <a:rPr lang="en-US" sz="2400" dirty="0"/>
              <a:t> </a:t>
            </a:r>
            <a:r>
              <a:rPr lang="en-US" sz="2400" dirty="0" smtClean="0"/>
              <a:t>stop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server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56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2347</TotalTime>
  <Words>1183</Words>
  <Application>Microsoft Office PowerPoint</Application>
  <PresentationFormat>On-screen Show (4:3)</PresentationFormat>
  <Paragraphs>180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Waveform</vt:lpstr>
      <vt:lpstr>Chapter 5 Linux Services</vt:lpstr>
      <vt:lpstr>Objectives</vt:lpstr>
      <vt:lpstr>Introduction </vt:lpstr>
      <vt:lpstr>Types of common services</vt:lpstr>
      <vt:lpstr>Webserver</vt:lpstr>
      <vt:lpstr>Webserver</vt:lpstr>
      <vt:lpstr>Webserver</vt:lpstr>
      <vt:lpstr>Database server</vt:lpstr>
      <vt:lpstr>Database server</vt:lpstr>
      <vt:lpstr>Database server</vt:lpstr>
      <vt:lpstr>Database server</vt:lpstr>
      <vt:lpstr>Email server</vt:lpstr>
      <vt:lpstr>Email server</vt:lpstr>
      <vt:lpstr>Email server</vt:lpstr>
      <vt:lpstr>Email server</vt:lpstr>
      <vt:lpstr>FTP server</vt:lpstr>
      <vt:lpstr>FTP server</vt:lpstr>
      <vt:lpstr>FTP server</vt:lpstr>
      <vt:lpstr>SSH server</vt:lpstr>
      <vt:lpstr>SSH server</vt:lpstr>
      <vt:lpstr>SSH server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GreenZone</dc:creator>
  <cp:lastModifiedBy>Surizal Bin Nazeri</cp:lastModifiedBy>
  <cp:revision>384</cp:revision>
  <dcterms:created xsi:type="dcterms:W3CDTF">2012-09-25T13:47:47Z</dcterms:created>
  <dcterms:modified xsi:type="dcterms:W3CDTF">2017-06-21T03:50:31Z</dcterms:modified>
</cp:coreProperties>
</file>