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57" r:id="rId3"/>
    <p:sldId id="285" r:id="rId4"/>
    <p:sldId id="286" r:id="rId5"/>
    <p:sldId id="287" r:id="rId6"/>
    <p:sldId id="288" r:id="rId7"/>
    <p:sldId id="301" r:id="rId8"/>
    <p:sldId id="304" r:id="rId9"/>
    <p:sldId id="297" r:id="rId10"/>
    <p:sldId id="289" r:id="rId11"/>
    <p:sldId id="303" r:id="rId12"/>
    <p:sldId id="290" r:id="rId13"/>
    <p:sldId id="291" r:id="rId14"/>
    <p:sldId id="293" r:id="rId15"/>
    <p:sldId id="298" r:id="rId16"/>
    <p:sldId id="292" r:id="rId17"/>
    <p:sldId id="294" r:id="rId18"/>
    <p:sldId id="299" r:id="rId19"/>
    <p:sldId id="306" r:id="rId20"/>
    <p:sldId id="300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AC566F-BAEB-42C9-B2D0-27EF4BDCFF60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1A2AE48-D33E-4C52-B13A-A397CD52D3F1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/</a:t>
          </a:r>
          <a:endParaRPr lang="en-US" sz="1200" b="1" dirty="0">
            <a:solidFill>
              <a:schemeClr val="tx1"/>
            </a:solidFill>
          </a:endParaRPr>
        </a:p>
      </dgm:t>
    </dgm:pt>
    <dgm:pt modelId="{1B049482-E92F-4584-9A8A-3D789BBC9B43}" type="parTrans" cxnId="{A6B8A552-607B-4BB0-BF14-6062B30003A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1AF4805A-EBC7-48DA-AE81-6E5C38787EB0}" type="sibTrans" cxnId="{A6B8A552-607B-4BB0-BF14-6062B30003AB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3592C26E-1630-4DE3-A085-8B8EC3E678D5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dev</a:t>
          </a:r>
          <a:endParaRPr lang="en-US" sz="1200" b="1" dirty="0">
            <a:solidFill>
              <a:schemeClr val="tx1"/>
            </a:solidFill>
          </a:endParaRPr>
        </a:p>
      </dgm:t>
    </dgm:pt>
    <dgm:pt modelId="{A4D50BE1-CE5B-42B1-B4B1-6ED697CA29AB}" type="parTrans" cxnId="{2E791683-A6AC-4ACB-A7D6-06D01AF78C2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FC6C02CB-3336-4B77-81A4-75D286D0689F}" type="sibTrans" cxnId="{2E791683-A6AC-4ACB-A7D6-06D01AF78C2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37E06D4A-D916-454F-B547-8220A8C858E4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fd0</a:t>
          </a:r>
          <a:endParaRPr lang="en-US" sz="1200" b="1" dirty="0">
            <a:solidFill>
              <a:schemeClr val="tx1"/>
            </a:solidFill>
          </a:endParaRPr>
        </a:p>
      </dgm:t>
    </dgm:pt>
    <dgm:pt modelId="{8061448C-2551-4058-8F2A-2B54A419EA29}" type="parTrans" cxnId="{B9F185BE-145F-4029-83CF-0895B69D1E7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776AA0C7-FA37-4299-950A-37509AC7B7B3}" type="sibTrans" cxnId="{B9F185BE-145F-4029-83CF-0895B69D1E7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B1B4D7CC-C0A4-4BE4-8CF6-6AE76A6EED96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lp0</a:t>
          </a:r>
          <a:endParaRPr lang="en-US" sz="1200" b="1" dirty="0">
            <a:solidFill>
              <a:schemeClr val="tx1"/>
            </a:solidFill>
          </a:endParaRPr>
        </a:p>
      </dgm:t>
    </dgm:pt>
    <dgm:pt modelId="{681E65B0-55F8-4F3E-A197-10FC98AE15F2}" type="parTrans" cxnId="{C7D28D77-E511-4CF5-9DFC-D534398C9F6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A7B1ECAE-BD45-4C69-B49A-F0D988748655}" type="sibTrans" cxnId="{C7D28D77-E511-4CF5-9DFC-D534398C9F6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F2FC3D85-EAB9-438E-8F4F-3C90DEBA3022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dsk</a:t>
          </a:r>
          <a:endParaRPr lang="en-US" sz="1200" b="1" dirty="0">
            <a:solidFill>
              <a:schemeClr val="tx1"/>
            </a:solidFill>
          </a:endParaRPr>
        </a:p>
      </dgm:t>
    </dgm:pt>
    <dgm:pt modelId="{A1F85042-1A03-4BE3-B40E-5086F28A6B28}" type="parTrans" cxnId="{1A002659-6E8E-489B-9414-5EB4E6D1ADB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5374E14B-0700-48DE-9903-61321C717445}" type="sibTrans" cxnId="{1A002659-6E8E-489B-9414-5EB4E6D1ADB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72B03810-098D-47D8-AA7A-4653A228890B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usr</a:t>
          </a:r>
          <a:endParaRPr lang="en-US" sz="1200" b="1" dirty="0">
            <a:solidFill>
              <a:schemeClr val="tx1"/>
            </a:solidFill>
          </a:endParaRPr>
        </a:p>
      </dgm:t>
    </dgm:pt>
    <dgm:pt modelId="{855F1939-93EB-45C2-A9A8-B4647BFE5B3D}" type="parTrans" cxnId="{A84A66D4-9D0C-4664-8853-A8EF12C3CEED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9C5D41D0-A9FA-427B-B910-8B80D97A1D12}" type="sibTrans" cxnId="{A84A66D4-9D0C-4664-8853-A8EF12C3CEED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60F6D1CD-4707-47B7-8ED3-E4142D69B3BD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home</a:t>
          </a:r>
          <a:endParaRPr lang="en-US" sz="1200" b="1" dirty="0">
            <a:solidFill>
              <a:schemeClr val="tx1"/>
            </a:solidFill>
          </a:endParaRPr>
        </a:p>
      </dgm:t>
    </dgm:pt>
    <dgm:pt modelId="{F6567843-B4B5-4CD3-855F-2E6A2EAACC0B}" type="parTrans" cxnId="{DACECBF8-C3BC-4018-B356-6575AC11D675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00B1DAE9-5193-424D-AADF-49EF618C19D8}" type="sibTrans" cxnId="{DACECBF8-C3BC-4018-B356-6575AC11D675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0AF655F8-5F61-46C4-9A31-097AEDA56630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sn010101</a:t>
          </a:r>
          <a:endParaRPr lang="en-US" sz="1200" b="1" dirty="0">
            <a:solidFill>
              <a:schemeClr val="tx1"/>
            </a:solidFill>
          </a:endParaRPr>
        </a:p>
      </dgm:t>
    </dgm:pt>
    <dgm:pt modelId="{9E4D58EB-0427-4B35-A00E-D0CF2C725183}" type="parTrans" cxnId="{EB5E87B6-CFAC-4802-AB0F-1A97DBFCE6B8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076CE019-E20B-46CA-9CB8-B9FBBE0F25BD}" type="sibTrans" cxnId="{EB5E87B6-CFAC-4802-AB0F-1A97DBFCE6B8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65BDEA3D-A3D5-400C-88E6-0FDF3590897F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sw123456</a:t>
          </a:r>
          <a:endParaRPr lang="en-US" sz="1200" b="1" dirty="0">
            <a:solidFill>
              <a:schemeClr val="tx1"/>
            </a:solidFill>
          </a:endParaRPr>
        </a:p>
      </dgm:t>
    </dgm:pt>
    <dgm:pt modelId="{B6C03B20-DBB9-4597-BB02-1445E9A943B6}" type="parTrans" cxnId="{D6DBAC24-6C37-4E36-988D-3DA8C014E12D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0C19AECC-3078-44FF-94AA-9E936E91C8CD}" type="sibTrans" cxnId="{D6DBAC24-6C37-4E36-988D-3DA8C014E12D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D2A05CD6-C23F-4E8D-95C3-3FC74D52A1E7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tmp</a:t>
          </a:r>
          <a:endParaRPr lang="en-US" sz="1200" b="1" dirty="0">
            <a:solidFill>
              <a:schemeClr val="tx1"/>
            </a:solidFill>
          </a:endParaRPr>
        </a:p>
      </dgm:t>
    </dgm:pt>
    <dgm:pt modelId="{61D2F424-81EB-42DB-A23A-95BAFB452511}" type="parTrans" cxnId="{150AEBC4-1A85-42A6-A81E-1D1DFAF7C525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B0747C48-5E1B-45FD-A268-9D77267D8174}" type="sibTrans" cxnId="{150AEBC4-1A85-42A6-A81E-1D1DFAF7C525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F186F414-4119-4D2B-B980-700CC39643DD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bin</a:t>
          </a:r>
          <a:endParaRPr lang="en-US" sz="1200" b="1" dirty="0">
            <a:solidFill>
              <a:schemeClr val="tx1"/>
            </a:solidFill>
          </a:endParaRPr>
        </a:p>
      </dgm:t>
    </dgm:pt>
    <dgm:pt modelId="{83B236F9-3FD6-4D54-9C85-51144C8BE661}" type="parTrans" cxnId="{A82D78F5-99A5-4D82-92F2-05408C7B3F8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AD0B7321-CBD9-4AEF-A170-9AA38035A15D}" type="sibTrans" cxnId="{A82D78F5-99A5-4D82-92F2-05408C7B3F8A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7B832824-B450-430A-9DD1-01017421983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bin</a:t>
          </a:r>
          <a:endParaRPr lang="en-US" sz="1200" b="1" dirty="0">
            <a:solidFill>
              <a:schemeClr val="tx1"/>
            </a:solidFill>
          </a:endParaRPr>
        </a:p>
      </dgm:t>
    </dgm:pt>
    <dgm:pt modelId="{EE9172E6-3BD8-4701-9A0E-3361CBC83215}" type="parTrans" cxnId="{64D149ED-36AE-48FC-912C-559A4FC504FD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1A9E9CAC-4E6C-4061-94AC-A7CDC4771147}" type="sibTrans" cxnId="{64D149ED-36AE-48FC-912C-559A4FC504FD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A0D288A8-EDA6-46F8-B63F-AB6BB83C0E70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sbin</a:t>
          </a:r>
          <a:endParaRPr lang="en-US" sz="1200" b="1" dirty="0">
            <a:solidFill>
              <a:schemeClr val="tx1"/>
            </a:solidFill>
          </a:endParaRPr>
        </a:p>
      </dgm:t>
    </dgm:pt>
    <dgm:pt modelId="{7BC4D220-54E8-4C2A-9082-BE0D8E12CADF}" type="parTrans" cxnId="{7BCBEEAB-4566-47E2-8393-260F367B8462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CAAC261E-C8FA-48DF-B80B-B0096E68B6AE}" type="sibTrans" cxnId="{7BCBEEAB-4566-47E2-8393-260F367B8462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EB588655-C213-4675-9E10-EEF412A5092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lib</a:t>
          </a:r>
          <a:endParaRPr lang="en-US" sz="1200" b="1" dirty="0">
            <a:solidFill>
              <a:schemeClr val="tx1"/>
            </a:solidFill>
          </a:endParaRPr>
        </a:p>
      </dgm:t>
    </dgm:pt>
    <dgm:pt modelId="{CE57091A-F218-43ED-A363-CE9ADC78C384}" type="parTrans" cxnId="{CEA87106-0C7C-4531-A61E-909A30890FC0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0CE3F7EA-F7CF-4DC4-8110-3D4A51616ADB}" type="sibTrans" cxnId="{CEA87106-0C7C-4531-A61E-909A30890FC0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B4CE7928-2742-4558-ACE4-87BD40C7A8AA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local</a:t>
          </a:r>
          <a:endParaRPr lang="en-US" sz="1200" b="1" dirty="0">
            <a:solidFill>
              <a:schemeClr val="tx1"/>
            </a:solidFill>
          </a:endParaRPr>
        </a:p>
      </dgm:t>
    </dgm:pt>
    <dgm:pt modelId="{3091244E-BB10-4439-B99F-373B9D2DED71}" type="parTrans" cxnId="{5EAA3F4C-6E9C-4195-A56B-49E778FD14B4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BF4D0584-B206-4B1A-9853-67D421364963}" type="sibTrans" cxnId="{5EAA3F4C-6E9C-4195-A56B-49E778FD14B4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7BFA54FD-D847-4C8C-9C43-D7762AC61A98}">
      <dgm:prSet phldrT="[Text]" custT="1"/>
      <dgm:spPr/>
      <dgm:t>
        <a:bodyPr/>
        <a:lstStyle/>
        <a:p>
          <a:r>
            <a:rPr lang="en-US" sz="1200" b="1" dirty="0" err="1" smtClean="0">
              <a:solidFill>
                <a:schemeClr val="tx1"/>
              </a:solidFill>
            </a:rPr>
            <a:t>var</a:t>
          </a:r>
          <a:endParaRPr lang="en-US" sz="1200" b="1" dirty="0">
            <a:solidFill>
              <a:schemeClr val="tx1"/>
            </a:solidFill>
          </a:endParaRPr>
        </a:p>
      </dgm:t>
    </dgm:pt>
    <dgm:pt modelId="{36DAB9F6-9CC0-46E6-B14D-AFA282228B32}" type="parTrans" cxnId="{419D9728-47B8-4015-A421-AB779732AEAF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A012069A-AAA7-42F6-87E9-A6A6B990DAE7}" type="sibTrans" cxnId="{419D9728-47B8-4015-A421-AB779732AEAF}">
      <dgm:prSet/>
      <dgm:spPr/>
      <dgm:t>
        <a:bodyPr/>
        <a:lstStyle/>
        <a:p>
          <a:endParaRPr lang="en-US" sz="2800" b="1">
            <a:solidFill>
              <a:schemeClr val="tx1"/>
            </a:solidFill>
          </a:endParaRPr>
        </a:p>
      </dgm:t>
    </dgm:pt>
    <dgm:pt modelId="{24BA5A57-2BA0-435A-8ED6-0B085E9CECE3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etc</a:t>
          </a:r>
          <a:endParaRPr lang="en-US" sz="1200" b="1" dirty="0">
            <a:solidFill>
              <a:schemeClr val="tx1"/>
            </a:solidFill>
          </a:endParaRPr>
        </a:p>
      </dgm:t>
    </dgm:pt>
    <dgm:pt modelId="{EF2172AB-B9B6-4BE1-9D73-1B51C8B0ED8A}" type="parTrans" cxnId="{266A5BA1-C7DF-4AC9-AD3B-76AB8DD619F8}">
      <dgm:prSet/>
      <dgm:spPr/>
      <dgm:t>
        <a:bodyPr/>
        <a:lstStyle/>
        <a:p>
          <a:endParaRPr lang="en-US"/>
        </a:p>
      </dgm:t>
    </dgm:pt>
    <dgm:pt modelId="{60C6D564-8DCD-4A0D-B0A5-20770CCF8D11}" type="sibTrans" cxnId="{266A5BA1-C7DF-4AC9-AD3B-76AB8DD619F8}">
      <dgm:prSet/>
      <dgm:spPr/>
      <dgm:t>
        <a:bodyPr/>
        <a:lstStyle/>
        <a:p>
          <a:endParaRPr lang="en-US"/>
        </a:p>
      </dgm:t>
    </dgm:pt>
    <dgm:pt modelId="{BAAFB9DC-6B19-4F97-AA69-4326A647D155}">
      <dgm:prSet phldrT="[Text]" custT="1"/>
      <dgm:spPr/>
      <dgm:t>
        <a:bodyPr/>
        <a:lstStyle/>
        <a:p>
          <a:r>
            <a:rPr lang="en-US" sz="1200" b="1" smtClean="0">
              <a:solidFill>
                <a:schemeClr val="tx1"/>
              </a:solidFill>
            </a:rPr>
            <a:t>lib</a:t>
          </a:r>
          <a:endParaRPr lang="en-US" sz="1200" b="1" dirty="0">
            <a:solidFill>
              <a:schemeClr val="tx1"/>
            </a:solidFill>
          </a:endParaRPr>
        </a:p>
      </dgm:t>
    </dgm:pt>
    <dgm:pt modelId="{7A74EF9B-7DC9-46AF-9D9D-6733AE3B4BEF}" type="parTrans" cxnId="{D311627A-AF28-4D2E-BC78-E3DAB6A4BE7D}">
      <dgm:prSet/>
      <dgm:spPr/>
      <dgm:t>
        <a:bodyPr/>
        <a:lstStyle/>
        <a:p>
          <a:endParaRPr lang="en-US"/>
        </a:p>
      </dgm:t>
    </dgm:pt>
    <dgm:pt modelId="{42C0F7DF-8644-4F7D-BE46-8CCF17EDFE1A}" type="sibTrans" cxnId="{D311627A-AF28-4D2E-BC78-E3DAB6A4BE7D}">
      <dgm:prSet/>
      <dgm:spPr/>
      <dgm:t>
        <a:bodyPr/>
        <a:lstStyle/>
        <a:p>
          <a:endParaRPr lang="en-US"/>
        </a:p>
      </dgm:t>
    </dgm:pt>
    <dgm:pt modelId="{708C8E09-DED9-4080-A907-58D8BE6BA678}" type="pres">
      <dgm:prSet presAssocID="{9DAC566F-BAEB-42C9-B2D0-27EF4BDCFF6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B249F24-DB22-4B73-819B-AF092F256376}" type="pres">
      <dgm:prSet presAssocID="{81A2AE48-D33E-4C52-B13A-A397CD52D3F1}" presName="hierRoot1" presStyleCnt="0">
        <dgm:presLayoutVars>
          <dgm:hierBranch val="init"/>
        </dgm:presLayoutVars>
      </dgm:prSet>
      <dgm:spPr/>
    </dgm:pt>
    <dgm:pt modelId="{52385D53-A561-41A8-85F8-22EF48262A35}" type="pres">
      <dgm:prSet presAssocID="{81A2AE48-D33E-4C52-B13A-A397CD52D3F1}" presName="rootComposite1" presStyleCnt="0"/>
      <dgm:spPr/>
    </dgm:pt>
    <dgm:pt modelId="{E0610C3D-4014-4869-B5E1-E22FCFE8A7B3}" type="pres">
      <dgm:prSet presAssocID="{81A2AE48-D33E-4C52-B13A-A397CD52D3F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82E83B-D936-4657-AE69-95F299BA7E6C}" type="pres">
      <dgm:prSet presAssocID="{81A2AE48-D33E-4C52-B13A-A397CD52D3F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9EFDE78-243B-4358-BDFA-F6AD6EE3320E}" type="pres">
      <dgm:prSet presAssocID="{81A2AE48-D33E-4C52-B13A-A397CD52D3F1}" presName="hierChild2" presStyleCnt="0"/>
      <dgm:spPr/>
    </dgm:pt>
    <dgm:pt modelId="{1CA6CE30-0024-4A15-8DE2-5B215948CAAA}" type="pres">
      <dgm:prSet presAssocID="{83B236F9-3FD6-4D54-9C85-51144C8BE661}" presName="Name37" presStyleLbl="parChTrans1D2" presStyleIdx="0" presStyleCnt="8"/>
      <dgm:spPr/>
      <dgm:t>
        <a:bodyPr/>
        <a:lstStyle/>
        <a:p>
          <a:endParaRPr lang="en-US"/>
        </a:p>
      </dgm:t>
    </dgm:pt>
    <dgm:pt modelId="{E3803EDC-7D0A-4854-A2EF-5D4F5E3F40BC}" type="pres">
      <dgm:prSet presAssocID="{F186F414-4119-4D2B-B980-700CC39643DD}" presName="hierRoot2" presStyleCnt="0">
        <dgm:presLayoutVars>
          <dgm:hierBranch val="init"/>
        </dgm:presLayoutVars>
      </dgm:prSet>
      <dgm:spPr/>
    </dgm:pt>
    <dgm:pt modelId="{D97218C8-2B22-4F92-BDEC-CAACB0FF1B04}" type="pres">
      <dgm:prSet presAssocID="{F186F414-4119-4D2B-B980-700CC39643DD}" presName="rootComposite" presStyleCnt="0"/>
      <dgm:spPr/>
    </dgm:pt>
    <dgm:pt modelId="{9F519B14-B224-4AE9-B02F-8E4841FE768F}" type="pres">
      <dgm:prSet presAssocID="{F186F414-4119-4D2B-B980-700CC39643DD}" presName="rootText" presStyleLbl="node2" presStyleIdx="0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E51488-8026-4132-9EC7-3D84B6281496}" type="pres">
      <dgm:prSet presAssocID="{F186F414-4119-4D2B-B980-700CC39643DD}" presName="rootConnector" presStyleLbl="node2" presStyleIdx="0" presStyleCnt="8"/>
      <dgm:spPr/>
      <dgm:t>
        <a:bodyPr/>
        <a:lstStyle/>
        <a:p>
          <a:endParaRPr lang="en-US"/>
        </a:p>
      </dgm:t>
    </dgm:pt>
    <dgm:pt modelId="{C830E9BD-1507-47FC-AF7D-A8C3F6D2651E}" type="pres">
      <dgm:prSet presAssocID="{F186F414-4119-4D2B-B980-700CC39643DD}" presName="hierChild4" presStyleCnt="0"/>
      <dgm:spPr/>
    </dgm:pt>
    <dgm:pt modelId="{AB58BBAC-C1FC-4FB9-9F7E-95F110E33004}" type="pres">
      <dgm:prSet presAssocID="{F186F414-4119-4D2B-B980-700CC39643DD}" presName="hierChild5" presStyleCnt="0"/>
      <dgm:spPr/>
    </dgm:pt>
    <dgm:pt modelId="{E5FABDF0-53A4-48FD-AA20-29A5CE84E18A}" type="pres">
      <dgm:prSet presAssocID="{EF2172AB-B9B6-4BE1-9D73-1B51C8B0ED8A}" presName="Name37" presStyleLbl="parChTrans1D2" presStyleIdx="1" presStyleCnt="8"/>
      <dgm:spPr/>
      <dgm:t>
        <a:bodyPr/>
        <a:lstStyle/>
        <a:p>
          <a:endParaRPr lang="en-US"/>
        </a:p>
      </dgm:t>
    </dgm:pt>
    <dgm:pt modelId="{B7D39E2C-EFE1-4A9E-83F5-F9369206FB28}" type="pres">
      <dgm:prSet presAssocID="{24BA5A57-2BA0-435A-8ED6-0B085E9CECE3}" presName="hierRoot2" presStyleCnt="0">
        <dgm:presLayoutVars>
          <dgm:hierBranch val="init"/>
        </dgm:presLayoutVars>
      </dgm:prSet>
      <dgm:spPr/>
    </dgm:pt>
    <dgm:pt modelId="{71908497-E047-4765-9886-06E50F418A9D}" type="pres">
      <dgm:prSet presAssocID="{24BA5A57-2BA0-435A-8ED6-0B085E9CECE3}" presName="rootComposite" presStyleCnt="0"/>
      <dgm:spPr/>
    </dgm:pt>
    <dgm:pt modelId="{8E7A075A-D049-4531-B544-B1B1BC15586A}" type="pres">
      <dgm:prSet presAssocID="{24BA5A57-2BA0-435A-8ED6-0B085E9CECE3}" presName="rootText" presStyleLbl="node2" presStyleIdx="1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EDB80C-43D6-4918-AC88-9CC6EE927015}" type="pres">
      <dgm:prSet presAssocID="{24BA5A57-2BA0-435A-8ED6-0B085E9CECE3}" presName="rootConnector" presStyleLbl="node2" presStyleIdx="1" presStyleCnt="8"/>
      <dgm:spPr/>
      <dgm:t>
        <a:bodyPr/>
        <a:lstStyle/>
        <a:p>
          <a:endParaRPr lang="en-US"/>
        </a:p>
      </dgm:t>
    </dgm:pt>
    <dgm:pt modelId="{ABFFC98A-E83A-4883-8617-C7CBB0CC7C19}" type="pres">
      <dgm:prSet presAssocID="{24BA5A57-2BA0-435A-8ED6-0B085E9CECE3}" presName="hierChild4" presStyleCnt="0"/>
      <dgm:spPr/>
    </dgm:pt>
    <dgm:pt modelId="{F1E4E15A-CC2B-40CD-BD44-2195E3F1A906}" type="pres">
      <dgm:prSet presAssocID="{24BA5A57-2BA0-435A-8ED6-0B085E9CECE3}" presName="hierChild5" presStyleCnt="0"/>
      <dgm:spPr/>
    </dgm:pt>
    <dgm:pt modelId="{C73E0639-F1C5-4D62-BC46-FF0889B7D92A}" type="pres">
      <dgm:prSet presAssocID="{7A74EF9B-7DC9-46AF-9D9D-6733AE3B4BEF}" presName="Name37" presStyleLbl="parChTrans1D2" presStyleIdx="2" presStyleCnt="8"/>
      <dgm:spPr/>
      <dgm:t>
        <a:bodyPr/>
        <a:lstStyle/>
        <a:p>
          <a:endParaRPr lang="en-US"/>
        </a:p>
      </dgm:t>
    </dgm:pt>
    <dgm:pt modelId="{79A7361E-EFCE-4606-ABF7-CDB7E8B3D58A}" type="pres">
      <dgm:prSet presAssocID="{BAAFB9DC-6B19-4F97-AA69-4326A647D155}" presName="hierRoot2" presStyleCnt="0">
        <dgm:presLayoutVars>
          <dgm:hierBranch val="init"/>
        </dgm:presLayoutVars>
      </dgm:prSet>
      <dgm:spPr/>
    </dgm:pt>
    <dgm:pt modelId="{1AC4A3A7-4CCA-40D8-9C78-D6AD48749EB0}" type="pres">
      <dgm:prSet presAssocID="{BAAFB9DC-6B19-4F97-AA69-4326A647D155}" presName="rootComposite" presStyleCnt="0"/>
      <dgm:spPr/>
    </dgm:pt>
    <dgm:pt modelId="{04BF23C4-97E2-4AFC-969F-B1DDA1ECC3CA}" type="pres">
      <dgm:prSet presAssocID="{BAAFB9DC-6B19-4F97-AA69-4326A647D155}" presName="rootText" presStyleLbl="node2" presStyleIdx="2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F7050D-03E6-4E4D-BC54-BB23116F1D01}" type="pres">
      <dgm:prSet presAssocID="{BAAFB9DC-6B19-4F97-AA69-4326A647D155}" presName="rootConnector" presStyleLbl="node2" presStyleIdx="2" presStyleCnt="8"/>
      <dgm:spPr/>
      <dgm:t>
        <a:bodyPr/>
        <a:lstStyle/>
        <a:p>
          <a:endParaRPr lang="en-US"/>
        </a:p>
      </dgm:t>
    </dgm:pt>
    <dgm:pt modelId="{D476D1D6-EEC9-40D8-9431-61193A3D1CD3}" type="pres">
      <dgm:prSet presAssocID="{BAAFB9DC-6B19-4F97-AA69-4326A647D155}" presName="hierChild4" presStyleCnt="0"/>
      <dgm:spPr/>
    </dgm:pt>
    <dgm:pt modelId="{18321B2B-8132-4543-9EBA-9213EC422977}" type="pres">
      <dgm:prSet presAssocID="{BAAFB9DC-6B19-4F97-AA69-4326A647D155}" presName="hierChild5" presStyleCnt="0"/>
      <dgm:spPr/>
    </dgm:pt>
    <dgm:pt modelId="{2C9EA8B9-B5FC-414B-9BAE-3B70B21C71E5}" type="pres">
      <dgm:prSet presAssocID="{A4D50BE1-CE5B-42B1-B4B1-6ED697CA29AB}" presName="Name37" presStyleLbl="parChTrans1D2" presStyleIdx="3" presStyleCnt="8"/>
      <dgm:spPr/>
      <dgm:t>
        <a:bodyPr/>
        <a:lstStyle/>
        <a:p>
          <a:endParaRPr lang="en-US"/>
        </a:p>
      </dgm:t>
    </dgm:pt>
    <dgm:pt modelId="{A43546FC-6EC8-4683-8542-0A844D3F2830}" type="pres">
      <dgm:prSet presAssocID="{3592C26E-1630-4DE3-A085-8B8EC3E678D5}" presName="hierRoot2" presStyleCnt="0">
        <dgm:presLayoutVars>
          <dgm:hierBranch val="init"/>
        </dgm:presLayoutVars>
      </dgm:prSet>
      <dgm:spPr/>
    </dgm:pt>
    <dgm:pt modelId="{F2E9D28C-61F0-491E-9304-3947582CFCAC}" type="pres">
      <dgm:prSet presAssocID="{3592C26E-1630-4DE3-A085-8B8EC3E678D5}" presName="rootComposite" presStyleCnt="0"/>
      <dgm:spPr/>
    </dgm:pt>
    <dgm:pt modelId="{E27514F2-7F61-496A-A976-9FC1B9C705A6}" type="pres">
      <dgm:prSet presAssocID="{3592C26E-1630-4DE3-A085-8B8EC3E678D5}" presName="rootText" presStyleLbl="node2" presStyleIdx="3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900EA5-ECF3-47EF-918A-E293F7CF6677}" type="pres">
      <dgm:prSet presAssocID="{3592C26E-1630-4DE3-A085-8B8EC3E678D5}" presName="rootConnector" presStyleLbl="node2" presStyleIdx="3" presStyleCnt="8"/>
      <dgm:spPr/>
      <dgm:t>
        <a:bodyPr/>
        <a:lstStyle/>
        <a:p>
          <a:endParaRPr lang="en-US"/>
        </a:p>
      </dgm:t>
    </dgm:pt>
    <dgm:pt modelId="{F6251A35-2B21-40A4-9CA2-F41B6A557A4B}" type="pres">
      <dgm:prSet presAssocID="{3592C26E-1630-4DE3-A085-8B8EC3E678D5}" presName="hierChild4" presStyleCnt="0"/>
      <dgm:spPr/>
    </dgm:pt>
    <dgm:pt modelId="{3E9A9BE6-75D6-49EB-B566-66DC2BC0E252}" type="pres">
      <dgm:prSet presAssocID="{A1F85042-1A03-4BE3-B40E-5086F28A6B28}" presName="Name37" presStyleLbl="parChTrans1D3" presStyleIdx="0" presStyleCnt="9"/>
      <dgm:spPr/>
      <dgm:t>
        <a:bodyPr/>
        <a:lstStyle/>
        <a:p>
          <a:endParaRPr lang="en-US"/>
        </a:p>
      </dgm:t>
    </dgm:pt>
    <dgm:pt modelId="{6CEBB089-0858-4702-9529-6385909E2A98}" type="pres">
      <dgm:prSet presAssocID="{F2FC3D85-EAB9-438E-8F4F-3C90DEBA3022}" presName="hierRoot2" presStyleCnt="0">
        <dgm:presLayoutVars>
          <dgm:hierBranch val="init"/>
        </dgm:presLayoutVars>
      </dgm:prSet>
      <dgm:spPr/>
    </dgm:pt>
    <dgm:pt modelId="{A5EB9713-9D98-42BB-98F6-2CA3489DA7DF}" type="pres">
      <dgm:prSet presAssocID="{F2FC3D85-EAB9-438E-8F4F-3C90DEBA3022}" presName="rootComposite" presStyleCnt="0"/>
      <dgm:spPr/>
    </dgm:pt>
    <dgm:pt modelId="{359D5704-1587-4CBA-A91F-3E81402454C8}" type="pres">
      <dgm:prSet presAssocID="{F2FC3D85-EAB9-438E-8F4F-3C90DEBA3022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863C33-3D78-4261-BA96-600491886CF9}" type="pres">
      <dgm:prSet presAssocID="{F2FC3D85-EAB9-438E-8F4F-3C90DEBA3022}" presName="rootConnector" presStyleLbl="node3" presStyleIdx="0" presStyleCnt="9"/>
      <dgm:spPr/>
      <dgm:t>
        <a:bodyPr/>
        <a:lstStyle/>
        <a:p>
          <a:endParaRPr lang="en-US"/>
        </a:p>
      </dgm:t>
    </dgm:pt>
    <dgm:pt modelId="{73654C8A-5B07-4120-BACC-D8DA8EAF7430}" type="pres">
      <dgm:prSet presAssocID="{F2FC3D85-EAB9-438E-8F4F-3C90DEBA3022}" presName="hierChild4" presStyleCnt="0"/>
      <dgm:spPr/>
    </dgm:pt>
    <dgm:pt modelId="{B6A5D46C-FE1A-487C-ABFB-BF2C701834BA}" type="pres">
      <dgm:prSet presAssocID="{F2FC3D85-EAB9-438E-8F4F-3C90DEBA3022}" presName="hierChild5" presStyleCnt="0"/>
      <dgm:spPr/>
    </dgm:pt>
    <dgm:pt modelId="{37BE1A56-0540-43D6-80B8-D0C63C342BD8}" type="pres">
      <dgm:prSet presAssocID="{8061448C-2551-4058-8F2A-2B54A419EA29}" presName="Name37" presStyleLbl="parChTrans1D3" presStyleIdx="1" presStyleCnt="9"/>
      <dgm:spPr/>
      <dgm:t>
        <a:bodyPr/>
        <a:lstStyle/>
        <a:p>
          <a:endParaRPr lang="en-US"/>
        </a:p>
      </dgm:t>
    </dgm:pt>
    <dgm:pt modelId="{757C15C4-AA3C-4AE9-93D8-AE4E80BD6696}" type="pres">
      <dgm:prSet presAssocID="{37E06D4A-D916-454F-B547-8220A8C858E4}" presName="hierRoot2" presStyleCnt="0">
        <dgm:presLayoutVars>
          <dgm:hierBranch val="init"/>
        </dgm:presLayoutVars>
      </dgm:prSet>
      <dgm:spPr/>
    </dgm:pt>
    <dgm:pt modelId="{A0FFBC6C-F8B7-474C-A8D9-A3B05A0C86F2}" type="pres">
      <dgm:prSet presAssocID="{37E06D4A-D916-454F-B547-8220A8C858E4}" presName="rootComposite" presStyleCnt="0"/>
      <dgm:spPr/>
    </dgm:pt>
    <dgm:pt modelId="{CEA4A890-1E7C-4821-B732-2C5C800E6791}" type="pres">
      <dgm:prSet presAssocID="{37E06D4A-D916-454F-B547-8220A8C858E4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2649DD-9196-40EA-8CB7-EDF11B6570AD}" type="pres">
      <dgm:prSet presAssocID="{37E06D4A-D916-454F-B547-8220A8C858E4}" presName="rootConnector" presStyleLbl="node3" presStyleIdx="1" presStyleCnt="9"/>
      <dgm:spPr/>
      <dgm:t>
        <a:bodyPr/>
        <a:lstStyle/>
        <a:p>
          <a:endParaRPr lang="en-US"/>
        </a:p>
      </dgm:t>
    </dgm:pt>
    <dgm:pt modelId="{BF0A2AF2-8461-4215-8E4F-18C53DE7FBD6}" type="pres">
      <dgm:prSet presAssocID="{37E06D4A-D916-454F-B547-8220A8C858E4}" presName="hierChild4" presStyleCnt="0"/>
      <dgm:spPr/>
    </dgm:pt>
    <dgm:pt modelId="{C28A499A-1415-4B68-AED5-E455C2D3E0EA}" type="pres">
      <dgm:prSet presAssocID="{37E06D4A-D916-454F-B547-8220A8C858E4}" presName="hierChild5" presStyleCnt="0"/>
      <dgm:spPr/>
    </dgm:pt>
    <dgm:pt modelId="{645AB34B-1B22-4A74-92B0-CA95E711D247}" type="pres">
      <dgm:prSet presAssocID="{681E65B0-55F8-4F3E-A197-10FC98AE15F2}" presName="Name37" presStyleLbl="parChTrans1D3" presStyleIdx="2" presStyleCnt="9"/>
      <dgm:spPr/>
      <dgm:t>
        <a:bodyPr/>
        <a:lstStyle/>
        <a:p>
          <a:endParaRPr lang="en-US"/>
        </a:p>
      </dgm:t>
    </dgm:pt>
    <dgm:pt modelId="{B7175AFC-634D-4BFF-A2A9-12B66A095D78}" type="pres">
      <dgm:prSet presAssocID="{B1B4D7CC-C0A4-4BE4-8CF6-6AE76A6EED96}" presName="hierRoot2" presStyleCnt="0">
        <dgm:presLayoutVars>
          <dgm:hierBranch val="init"/>
        </dgm:presLayoutVars>
      </dgm:prSet>
      <dgm:spPr/>
    </dgm:pt>
    <dgm:pt modelId="{99287739-2506-4C73-9479-E9EE2B724ECA}" type="pres">
      <dgm:prSet presAssocID="{B1B4D7CC-C0A4-4BE4-8CF6-6AE76A6EED96}" presName="rootComposite" presStyleCnt="0"/>
      <dgm:spPr/>
    </dgm:pt>
    <dgm:pt modelId="{0EB72722-C549-4F9F-A9E3-A31F63CF99BC}" type="pres">
      <dgm:prSet presAssocID="{B1B4D7CC-C0A4-4BE4-8CF6-6AE76A6EED96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FF1875-A65C-44A0-B001-3FF7526B3143}" type="pres">
      <dgm:prSet presAssocID="{B1B4D7CC-C0A4-4BE4-8CF6-6AE76A6EED96}" presName="rootConnector" presStyleLbl="node3" presStyleIdx="2" presStyleCnt="9"/>
      <dgm:spPr/>
      <dgm:t>
        <a:bodyPr/>
        <a:lstStyle/>
        <a:p>
          <a:endParaRPr lang="en-US"/>
        </a:p>
      </dgm:t>
    </dgm:pt>
    <dgm:pt modelId="{C4E30A0A-69F6-4AA9-8EBE-6E4FCD1BF8B7}" type="pres">
      <dgm:prSet presAssocID="{B1B4D7CC-C0A4-4BE4-8CF6-6AE76A6EED96}" presName="hierChild4" presStyleCnt="0"/>
      <dgm:spPr/>
    </dgm:pt>
    <dgm:pt modelId="{99C74AA8-EDF5-4884-94D3-65EB6E34207C}" type="pres">
      <dgm:prSet presAssocID="{B1B4D7CC-C0A4-4BE4-8CF6-6AE76A6EED96}" presName="hierChild5" presStyleCnt="0"/>
      <dgm:spPr/>
    </dgm:pt>
    <dgm:pt modelId="{B515614C-3095-4D80-91D1-E07BFC796FE3}" type="pres">
      <dgm:prSet presAssocID="{3592C26E-1630-4DE3-A085-8B8EC3E678D5}" presName="hierChild5" presStyleCnt="0"/>
      <dgm:spPr/>
    </dgm:pt>
    <dgm:pt modelId="{44970FD1-72D5-463F-9021-9D81111DCFC7}" type="pres">
      <dgm:prSet presAssocID="{F6567843-B4B5-4CD3-855F-2E6A2EAACC0B}" presName="Name37" presStyleLbl="parChTrans1D2" presStyleIdx="4" presStyleCnt="8"/>
      <dgm:spPr/>
      <dgm:t>
        <a:bodyPr/>
        <a:lstStyle/>
        <a:p>
          <a:endParaRPr lang="en-US"/>
        </a:p>
      </dgm:t>
    </dgm:pt>
    <dgm:pt modelId="{102E6BE7-C36D-4602-A6D2-7FB6F7FD5B5A}" type="pres">
      <dgm:prSet presAssocID="{60F6D1CD-4707-47B7-8ED3-E4142D69B3BD}" presName="hierRoot2" presStyleCnt="0">
        <dgm:presLayoutVars>
          <dgm:hierBranch val="init"/>
        </dgm:presLayoutVars>
      </dgm:prSet>
      <dgm:spPr/>
    </dgm:pt>
    <dgm:pt modelId="{66F55884-8D50-4370-A967-1D8DC0AB201E}" type="pres">
      <dgm:prSet presAssocID="{60F6D1CD-4707-47B7-8ED3-E4142D69B3BD}" presName="rootComposite" presStyleCnt="0"/>
      <dgm:spPr/>
    </dgm:pt>
    <dgm:pt modelId="{C8B61778-1471-42B8-B172-36A4EF0D55D3}" type="pres">
      <dgm:prSet presAssocID="{60F6D1CD-4707-47B7-8ED3-E4142D69B3BD}" presName="rootText" presStyleLbl="node2" presStyleIdx="4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8FD523-35A5-4F03-9C19-E83D4D73B2A5}" type="pres">
      <dgm:prSet presAssocID="{60F6D1CD-4707-47B7-8ED3-E4142D69B3BD}" presName="rootConnector" presStyleLbl="node2" presStyleIdx="4" presStyleCnt="8"/>
      <dgm:spPr/>
      <dgm:t>
        <a:bodyPr/>
        <a:lstStyle/>
        <a:p>
          <a:endParaRPr lang="en-US"/>
        </a:p>
      </dgm:t>
    </dgm:pt>
    <dgm:pt modelId="{99875701-303C-4D9E-BCEC-B3A88BF8B2F5}" type="pres">
      <dgm:prSet presAssocID="{60F6D1CD-4707-47B7-8ED3-E4142D69B3BD}" presName="hierChild4" presStyleCnt="0"/>
      <dgm:spPr/>
    </dgm:pt>
    <dgm:pt modelId="{C642734B-2770-48CA-8695-452327197A1C}" type="pres">
      <dgm:prSet presAssocID="{9E4D58EB-0427-4B35-A00E-D0CF2C725183}" presName="Name37" presStyleLbl="parChTrans1D3" presStyleIdx="3" presStyleCnt="9"/>
      <dgm:spPr/>
      <dgm:t>
        <a:bodyPr/>
        <a:lstStyle/>
        <a:p>
          <a:endParaRPr lang="en-US"/>
        </a:p>
      </dgm:t>
    </dgm:pt>
    <dgm:pt modelId="{026F468A-6741-4C83-9C13-8BED6AE79572}" type="pres">
      <dgm:prSet presAssocID="{0AF655F8-5F61-46C4-9A31-097AEDA56630}" presName="hierRoot2" presStyleCnt="0">
        <dgm:presLayoutVars>
          <dgm:hierBranch val="init"/>
        </dgm:presLayoutVars>
      </dgm:prSet>
      <dgm:spPr/>
    </dgm:pt>
    <dgm:pt modelId="{1B81B993-5A95-4CE5-9D5F-6B0284140190}" type="pres">
      <dgm:prSet presAssocID="{0AF655F8-5F61-46C4-9A31-097AEDA56630}" presName="rootComposite" presStyleCnt="0"/>
      <dgm:spPr/>
    </dgm:pt>
    <dgm:pt modelId="{B2AB7DEF-E4D4-4496-913E-205FFF0915E8}" type="pres">
      <dgm:prSet presAssocID="{0AF655F8-5F61-46C4-9A31-097AEDA56630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19BC45-36D9-41F7-B56A-EE2C87CB638B}" type="pres">
      <dgm:prSet presAssocID="{0AF655F8-5F61-46C4-9A31-097AEDA56630}" presName="rootConnector" presStyleLbl="node3" presStyleIdx="3" presStyleCnt="9"/>
      <dgm:spPr/>
      <dgm:t>
        <a:bodyPr/>
        <a:lstStyle/>
        <a:p>
          <a:endParaRPr lang="en-US"/>
        </a:p>
      </dgm:t>
    </dgm:pt>
    <dgm:pt modelId="{4685628F-4E22-4FB9-AC29-F894F6A7ADCE}" type="pres">
      <dgm:prSet presAssocID="{0AF655F8-5F61-46C4-9A31-097AEDA56630}" presName="hierChild4" presStyleCnt="0"/>
      <dgm:spPr/>
    </dgm:pt>
    <dgm:pt modelId="{F7DB1AFA-3B74-4914-8C03-E48B890FEDCD}" type="pres">
      <dgm:prSet presAssocID="{0AF655F8-5F61-46C4-9A31-097AEDA56630}" presName="hierChild5" presStyleCnt="0"/>
      <dgm:spPr/>
    </dgm:pt>
    <dgm:pt modelId="{DFFCA332-31AA-47D7-B1FC-7B9CFA29058A}" type="pres">
      <dgm:prSet presAssocID="{B6C03B20-DBB9-4597-BB02-1445E9A943B6}" presName="Name37" presStyleLbl="parChTrans1D3" presStyleIdx="4" presStyleCnt="9"/>
      <dgm:spPr/>
      <dgm:t>
        <a:bodyPr/>
        <a:lstStyle/>
        <a:p>
          <a:endParaRPr lang="en-US"/>
        </a:p>
      </dgm:t>
    </dgm:pt>
    <dgm:pt modelId="{3655AE62-3036-4B1F-8DE7-FD0A1E2B5928}" type="pres">
      <dgm:prSet presAssocID="{65BDEA3D-A3D5-400C-88E6-0FDF3590897F}" presName="hierRoot2" presStyleCnt="0">
        <dgm:presLayoutVars>
          <dgm:hierBranch val="init"/>
        </dgm:presLayoutVars>
      </dgm:prSet>
      <dgm:spPr/>
    </dgm:pt>
    <dgm:pt modelId="{900E6BEA-118D-4FFE-A4E8-A6025617A2AC}" type="pres">
      <dgm:prSet presAssocID="{65BDEA3D-A3D5-400C-88E6-0FDF3590897F}" presName="rootComposite" presStyleCnt="0"/>
      <dgm:spPr/>
    </dgm:pt>
    <dgm:pt modelId="{0F365B99-E2C5-4D65-B34F-2C7667434DBA}" type="pres">
      <dgm:prSet presAssocID="{65BDEA3D-A3D5-400C-88E6-0FDF3590897F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841033-6C31-4C8C-B3E6-49C3A63D3D33}" type="pres">
      <dgm:prSet presAssocID="{65BDEA3D-A3D5-400C-88E6-0FDF3590897F}" presName="rootConnector" presStyleLbl="node3" presStyleIdx="4" presStyleCnt="9"/>
      <dgm:spPr/>
      <dgm:t>
        <a:bodyPr/>
        <a:lstStyle/>
        <a:p>
          <a:endParaRPr lang="en-US"/>
        </a:p>
      </dgm:t>
    </dgm:pt>
    <dgm:pt modelId="{1DC50DA8-8C3A-4BBE-BA08-7EF28EBB634F}" type="pres">
      <dgm:prSet presAssocID="{65BDEA3D-A3D5-400C-88E6-0FDF3590897F}" presName="hierChild4" presStyleCnt="0"/>
      <dgm:spPr/>
    </dgm:pt>
    <dgm:pt modelId="{A2D91B06-A432-4563-889F-8FCB6C67F0E2}" type="pres">
      <dgm:prSet presAssocID="{65BDEA3D-A3D5-400C-88E6-0FDF3590897F}" presName="hierChild5" presStyleCnt="0"/>
      <dgm:spPr/>
    </dgm:pt>
    <dgm:pt modelId="{9B91ECBB-8817-4A45-8FE5-7500843CFEB0}" type="pres">
      <dgm:prSet presAssocID="{60F6D1CD-4707-47B7-8ED3-E4142D69B3BD}" presName="hierChild5" presStyleCnt="0"/>
      <dgm:spPr/>
    </dgm:pt>
    <dgm:pt modelId="{1BE15A25-2F21-4527-B2CC-BC42ACC112EB}" type="pres">
      <dgm:prSet presAssocID="{61D2F424-81EB-42DB-A23A-95BAFB452511}" presName="Name37" presStyleLbl="parChTrans1D2" presStyleIdx="5" presStyleCnt="8"/>
      <dgm:spPr/>
      <dgm:t>
        <a:bodyPr/>
        <a:lstStyle/>
        <a:p>
          <a:endParaRPr lang="en-US"/>
        </a:p>
      </dgm:t>
    </dgm:pt>
    <dgm:pt modelId="{0B58F68E-826A-43F5-9BC2-08E43810DF9B}" type="pres">
      <dgm:prSet presAssocID="{D2A05CD6-C23F-4E8D-95C3-3FC74D52A1E7}" presName="hierRoot2" presStyleCnt="0">
        <dgm:presLayoutVars>
          <dgm:hierBranch val="init"/>
        </dgm:presLayoutVars>
      </dgm:prSet>
      <dgm:spPr/>
    </dgm:pt>
    <dgm:pt modelId="{12E9A6A0-CB3B-4DE4-A334-F84F8092ED35}" type="pres">
      <dgm:prSet presAssocID="{D2A05CD6-C23F-4E8D-95C3-3FC74D52A1E7}" presName="rootComposite" presStyleCnt="0"/>
      <dgm:spPr/>
    </dgm:pt>
    <dgm:pt modelId="{103343E2-33A3-402B-811C-D2F8367D286F}" type="pres">
      <dgm:prSet presAssocID="{D2A05CD6-C23F-4E8D-95C3-3FC74D52A1E7}" presName="rootText" presStyleLbl="node2" presStyleIdx="5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7FEFE6-939C-4DA8-9B99-A9BFBFEDF4A0}" type="pres">
      <dgm:prSet presAssocID="{D2A05CD6-C23F-4E8D-95C3-3FC74D52A1E7}" presName="rootConnector" presStyleLbl="node2" presStyleIdx="5" presStyleCnt="8"/>
      <dgm:spPr/>
      <dgm:t>
        <a:bodyPr/>
        <a:lstStyle/>
        <a:p>
          <a:endParaRPr lang="en-US"/>
        </a:p>
      </dgm:t>
    </dgm:pt>
    <dgm:pt modelId="{F23794C8-6AEF-43D7-94B7-066A46A2A99F}" type="pres">
      <dgm:prSet presAssocID="{D2A05CD6-C23F-4E8D-95C3-3FC74D52A1E7}" presName="hierChild4" presStyleCnt="0"/>
      <dgm:spPr/>
    </dgm:pt>
    <dgm:pt modelId="{8D6C39F1-0C4F-48B2-916D-288911BB78C9}" type="pres">
      <dgm:prSet presAssocID="{D2A05CD6-C23F-4E8D-95C3-3FC74D52A1E7}" presName="hierChild5" presStyleCnt="0"/>
      <dgm:spPr/>
    </dgm:pt>
    <dgm:pt modelId="{3E9BB9DA-FD7E-4C7E-823F-B638B24AD8D8}" type="pres">
      <dgm:prSet presAssocID="{855F1939-93EB-45C2-A9A8-B4647BFE5B3D}" presName="Name37" presStyleLbl="parChTrans1D2" presStyleIdx="6" presStyleCnt="8"/>
      <dgm:spPr/>
      <dgm:t>
        <a:bodyPr/>
        <a:lstStyle/>
        <a:p>
          <a:endParaRPr lang="en-US"/>
        </a:p>
      </dgm:t>
    </dgm:pt>
    <dgm:pt modelId="{28659F23-623A-4C49-A5E5-96EA97417250}" type="pres">
      <dgm:prSet presAssocID="{72B03810-098D-47D8-AA7A-4653A228890B}" presName="hierRoot2" presStyleCnt="0">
        <dgm:presLayoutVars>
          <dgm:hierBranch val="init"/>
        </dgm:presLayoutVars>
      </dgm:prSet>
      <dgm:spPr/>
    </dgm:pt>
    <dgm:pt modelId="{82300BE5-834B-4E29-979A-084B48374909}" type="pres">
      <dgm:prSet presAssocID="{72B03810-098D-47D8-AA7A-4653A228890B}" presName="rootComposite" presStyleCnt="0"/>
      <dgm:spPr/>
    </dgm:pt>
    <dgm:pt modelId="{6B5F5EC1-ED76-4F78-AAAD-192D3295AE86}" type="pres">
      <dgm:prSet presAssocID="{72B03810-098D-47D8-AA7A-4653A228890B}" presName="rootText" presStyleLbl="node2" presStyleIdx="6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3BE642-C66E-4082-B6DA-7C7024B2CAEE}" type="pres">
      <dgm:prSet presAssocID="{72B03810-098D-47D8-AA7A-4653A228890B}" presName="rootConnector" presStyleLbl="node2" presStyleIdx="6" presStyleCnt="8"/>
      <dgm:spPr/>
      <dgm:t>
        <a:bodyPr/>
        <a:lstStyle/>
        <a:p>
          <a:endParaRPr lang="en-US"/>
        </a:p>
      </dgm:t>
    </dgm:pt>
    <dgm:pt modelId="{F8C9FCBA-B2A5-429B-931C-5502176C5227}" type="pres">
      <dgm:prSet presAssocID="{72B03810-098D-47D8-AA7A-4653A228890B}" presName="hierChild4" presStyleCnt="0"/>
      <dgm:spPr/>
    </dgm:pt>
    <dgm:pt modelId="{B727C338-88F5-485A-8CA7-397DA418733D}" type="pres">
      <dgm:prSet presAssocID="{EE9172E6-3BD8-4701-9A0E-3361CBC83215}" presName="Name37" presStyleLbl="parChTrans1D3" presStyleIdx="5" presStyleCnt="9"/>
      <dgm:spPr/>
      <dgm:t>
        <a:bodyPr/>
        <a:lstStyle/>
        <a:p>
          <a:endParaRPr lang="en-US"/>
        </a:p>
      </dgm:t>
    </dgm:pt>
    <dgm:pt modelId="{0689D029-B81C-4944-9F24-863EC25447D9}" type="pres">
      <dgm:prSet presAssocID="{7B832824-B450-430A-9DD1-010174219833}" presName="hierRoot2" presStyleCnt="0">
        <dgm:presLayoutVars>
          <dgm:hierBranch val="init"/>
        </dgm:presLayoutVars>
      </dgm:prSet>
      <dgm:spPr/>
    </dgm:pt>
    <dgm:pt modelId="{D4A030CA-1868-43CE-B187-58D0E4A763DA}" type="pres">
      <dgm:prSet presAssocID="{7B832824-B450-430A-9DD1-010174219833}" presName="rootComposite" presStyleCnt="0"/>
      <dgm:spPr/>
    </dgm:pt>
    <dgm:pt modelId="{55398EF3-254B-4ECF-A77E-5964801786BE}" type="pres">
      <dgm:prSet presAssocID="{7B832824-B450-430A-9DD1-010174219833}" presName="rootText" presStyleLbl="node3" presStyleIdx="5" presStyleCnt="9" custLinFactNeighborY="-321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4D6A6F-4043-48AC-B622-060510DD2645}" type="pres">
      <dgm:prSet presAssocID="{7B832824-B450-430A-9DD1-010174219833}" presName="rootConnector" presStyleLbl="node3" presStyleIdx="5" presStyleCnt="9"/>
      <dgm:spPr/>
      <dgm:t>
        <a:bodyPr/>
        <a:lstStyle/>
        <a:p>
          <a:endParaRPr lang="en-US"/>
        </a:p>
      </dgm:t>
    </dgm:pt>
    <dgm:pt modelId="{B87A7364-153C-49EE-8EF3-95717A671399}" type="pres">
      <dgm:prSet presAssocID="{7B832824-B450-430A-9DD1-010174219833}" presName="hierChild4" presStyleCnt="0"/>
      <dgm:spPr/>
    </dgm:pt>
    <dgm:pt modelId="{8F8A4D99-0697-4379-A558-0EE43B9EB118}" type="pres">
      <dgm:prSet presAssocID="{7B832824-B450-430A-9DD1-010174219833}" presName="hierChild5" presStyleCnt="0"/>
      <dgm:spPr/>
    </dgm:pt>
    <dgm:pt modelId="{95E62867-8190-44DD-BB19-DAB03C9FE40F}" type="pres">
      <dgm:prSet presAssocID="{7BC4D220-54E8-4C2A-9082-BE0D8E12CADF}" presName="Name37" presStyleLbl="parChTrans1D3" presStyleIdx="6" presStyleCnt="9"/>
      <dgm:spPr/>
      <dgm:t>
        <a:bodyPr/>
        <a:lstStyle/>
        <a:p>
          <a:endParaRPr lang="en-US"/>
        </a:p>
      </dgm:t>
    </dgm:pt>
    <dgm:pt modelId="{134C9F1E-9C05-4096-B502-748D1681EFA3}" type="pres">
      <dgm:prSet presAssocID="{A0D288A8-EDA6-46F8-B63F-AB6BB83C0E70}" presName="hierRoot2" presStyleCnt="0">
        <dgm:presLayoutVars>
          <dgm:hierBranch val="init"/>
        </dgm:presLayoutVars>
      </dgm:prSet>
      <dgm:spPr/>
    </dgm:pt>
    <dgm:pt modelId="{AE8085FF-475F-4881-940C-541C715975FD}" type="pres">
      <dgm:prSet presAssocID="{A0D288A8-EDA6-46F8-B63F-AB6BB83C0E70}" presName="rootComposite" presStyleCnt="0"/>
      <dgm:spPr/>
    </dgm:pt>
    <dgm:pt modelId="{CA41C4DD-08DB-442F-8A40-D3A875BB1CA8}" type="pres">
      <dgm:prSet presAssocID="{A0D288A8-EDA6-46F8-B63F-AB6BB83C0E70}" presName="rootText" presStyleLbl="node3" presStyleIdx="6" presStyleCnt="9" custLinFactNeighborX="1305" custLinFactNeighborY="-501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AB8E11-9CB7-4177-B423-15CAD56F1821}" type="pres">
      <dgm:prSet presAssocID="{A0D288A8-EDA6-46F8-B63F-AB6BB83C0E70}" presName="rootConnector" presStyleLbl="node3" presStyleIdx="6" presStyleCnt="9"/>
      <dgm:spPr/>
      <dgm:t>
        <a:bodyPr/>
        <a:lstStyle/>
        <a:p>
          <a:endParaRPr lang="en-US"/>
        </a:p>
      </dgm:t>
    </dgm:pt>
    <dgm:pt modelId="{7A6576A5-48B3-4EA4-AAAA-9D9B4CC2F695}" type="pres">
      <dgm:prSet presAssocID="{A0D288A8-EDA6-46F8-B63F-AB6BB83C0E70}" presName="hierChild4" presStyleCnt="0"/>
      <dgm:spPr/>
    </dgm:pt>
    <dgm:pt modelId="{8A3057E7-FDFE-4130-BE7E-E95C234A6CE6}" type="pres">
      <dgm:prSet presAssocID="{A0D288A8-EDA6-46F8-B63F-AB6BB83C0E70}" presName="hierChild5" presStyleCnt="0"/>
      <dgm:spPr/>
    </dgm:pt>
    <dgm:pt modelId="{967DBA76-D359-46C4-ACC4-CE1C1E39B1EA}" type="pres">
      <dgm:prSet presAssocID="{CE57091A-F218-43ED-A363-CE9ADC78C384}" presName="Name37" presStyleLbl="parChTrans1D3" presStyleIdx="7" presStyleCnt="9"/>
      <dgm:spPr/>
      <dgm:t>
        <a:bodyPr/>
        <a:lstStyle/>
        <a:p>
          <a:endParaRPr lang="en-US"/>
        </a:p>
      </dgm:t>
    </dgm:pt>
    <dgm:pt modelId="{FD87FCC7-EA38-4321-8291-2FDAFDA92654}" type="pres">
      <dgm:prSet presAssocID="{EB588655-C213-4675-9E10-EEF412A50923}" presName="hierRoot2" presStyleCnt="0">
        <dgm:presLayoutVars>
          <dgm:hierBranch val="init"/>
        </dgm:presLayoutVars>
      </dgm:prSet>
      <dgm:spPr/>
    </dgm:pt>
    <dgm:pt modelId="{4A6FB292-A029-4E4E-AD90-172247892248}" type="pres">
      <dgm:prSet presAssocID="{EB588655-C213-4675-9E10-EEF412A50923}" presName="rootComposite" presStyleCnt="0"/>
      <dgm:spPr/>
    </dgm:pt>
    <dgm:pt modelId="{1A3B1A46-B864-4933-A47D-36CF218A3383}" type="pres">
      <dgm:prSet presAssocID="{EB588655-C213-4675-9E10-EEF412A50923}" presName="rootText" presStyleLbl="node3" presStyleIdx="7" presStyleCnt="9" custLinFactNeighborY="-744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A3DCF4-1448-4F9F-92B8-BB49BD24F629}" type="pres">
      <dgm:prSet presAssocID="{EB588655-C213-4675-9E10-EEF412A50923}" presName="rootConnector" presStyleLbl="node3" presStyleIdx="7" presStyleCnt="9"/>
      <dgm:spPr/>
      <dgm:t>
        <a:bodyPr/>
        <a:lstStyle/>
        <a:p>
          <a:endParaRPr lang="en-US"/>
        </a:p>
      </dgm:t>
    </dgm:pt>
    <dgm:pt modelId="{1163AC5C-165B-49EC-AC71-0C0EFF49E293}" type="pres">
      <dgm:prSet presAssocID="{EB588655-C213-4675-9E10-EEF412A50923}" presName="hierChild4" presStyleCnt="0"/>
      <dgm:spPr/>
    </dgm:pt>
    <dgm:pt modelId="{46D4BDE9-6C27-4E7D-9892-9F02D8AF8B04}" type="pres">
      <dgm:prSet presAssocID="{EB588655-C213-4675-9E10-EEF412A50923}" presName="hierChild5" presStyleCnt="0"/>
      <dgm:spPr/>
    </dgm:pt>
    <dgm:pt modelId="{5B8BB755-FCAD-454C-BE1F-60D3B52B5529}" type="pres">
      <dgm:prSet presAssocID="{3091244E-BB10-4439-B99F-373B9D2DED71}" presName="Name37" presStyleLbl="parChTrans1D3" presStyleIdx="8" presStyleCnt="9"/>
      <dgm:spPr/>
      <dgm:t>
        <a:bodyPr/>
        <a:lstStyle/>
        <a:p>
          <a:endParaRPr lang="en-US"/>
        </a:p>
      </dgm:t>
    </dgm:pt>
    <dgm:pt modelId="{4962A158-D1DA-4DF6-97C0-D90706849A53}" type="pres">
      <dgm:prSet presAssocID="{B4CE7928-2742-4558-ACE4-87BD40C7A8AA}" presName="hierRoot2" presStyleCnt="0">
        <dgm:presLayoutVars>
          <dgm:hierBranch val="init"/>
        </dgm:presLayoutVars>
      </dgm:prSet>
      <dgm:spPr/>
    </dgm:pt>
    <dgm:pt modelId="{F1739815-90CC-494E-889C-9638F9A88C0C}" type="pres">
      <dgm:prSet presAssocID="{B4CE7928-2742-4558-ACE4-87BD40C7A8AA}" presName="rootComposite" presStyleCnt="0"/>
      <dgm:spPr/>
    </dgm:pt>
    <dgm:pt modelId="{866D7B56-3456-4569-BF0D-1252DF2E3217}" type="pres">
      <dgm:prSet presAssocID="{B4CE7928-2742-4558-ACE4-87BD40C7A8AA}" presName="rootText" presStyleLbl="node3" presStyleIdx="8" presStyleCnt="9" custLinFactY="-10279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B5777B-9AE3-4682-B1BC-E96BBDB86FEB}" type="pres">
      <dgm:prSet presAssocID="{B4CE7928-2742-4558-ACE4-87BD40C7A8AA}" presName="rootConnector" presStyleLbl="node3" presStyleIdx="8" presStyleCnt="9"/>
      <dgm:spPr/>
      <dgm:t>
        <a:bodyPr/>
        <a:lstStyle/>
        <a:p>
          <a:endParaRPr lang="en-US"/>
        </a:p>
      </dgm:t>
    </dgm:pt>
    <dgm:pt modelId="{B8B7E3F8-B9F9-48B1-AA52-1526864333D7}" type="pres">
      <dgm:prSet presAssocID="{B4CE7928-2742-4558-ACE4-87BD40C7A8AA}" presName="hierChild4" presStyleCnt="0"/>
      <dgm:spPr/>
    </dgm:pt>
    <dgm:pt modelId="{3E627ACB-1E1C-4966-9C19-3923C7370BEB}" type="pres">
      <dgm:prSet presAssocID="{B4CE7928-2742-4558-ACE4-87BD40C7A8AA}" presName="hierChild5" presStyleCnt="0"/>
      <dgm:spPr/>
    </dgm:pt>
    <dgm:pt modelId="{D4E71955-E3A3-43C6-8D9D-6C1388CFDA63}" type="pres">
      <dgm:prSet presAssocID="{72B03810-098D-47D8-AA7A-4653A228890B}" presName="hierChild5" presStyleCnt="0"/>
      <dgm:spPr/>
    </dgm:pt>
    <dgm:pt modelId="{FEFF6971-F78E-4E00-9C69-AEEF706F899D}" type="pres">
      <dgm:prSet presAssocID="{36DAB9F6-9CC0-46E6-B14D-AFA282228B32}" presName="Name37" presStyleLbl="parChTrans1D2" presStyleIdx="7" presStyleCnt="8"/>
      <dgm:spPr/>
      <dgm:t>
        <a:bodyPr/>
        <a:lstStyle/>
        <a:p>
          <a:endParaRPr lang="en-US"/>
        </a:p>
      </dgm:t>
    </dgm:pt>
    <dgm:pt modelId="{CB8B5734-6684-449F-94C2-EF927BBA49CB}" type="pres">
      <dgm:prSet presAssocID="{7BFA54FD-D847-4C8C-9C43-D7762AC61A98}" presName="hierRoot2" presStyleCnt="0">
        <dgm:presLayoutVars>
          <dgm:hierBranch val="init"/>
        </dgm:presLayoutVars>
      </dgm:prSet>
      <dgm:spPr/>
    </dgm:pt>
    <dgm:pt modelId="{AD29D861-FE2D-419B-99B7-738F6AF03DD6}" type="pres">
      <dgm:prSet presAssocID="{7BFA54FD-D847-4C8C-9C43-D7762AC61A98}" presName="rootComposite" presStyleCnt="0"/>
      <dgm:spPr/>
    </dgm:pt>
    <dgm:pt modelId="{09B7C867-4B96-46E6-ADDA-D8CB53774AC8}" type="pres">
      <dgm:prSet presAssocID="{7BFA54FD-D847-4C8C-9C43-D7762AC61A98}" presName="rootText" presStyleLbl="node2" presStyleIdx="7" presStyleCnt="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4D502F-B295-4DCC-9585-C3BE71A6F7D3}" type="pres">
      <dgm:prSet presAssocID="{7BFA54FD-D847-4C8C-9C43-D7762AC61A98}" presName="rootConnector" presStyleLbl="node2" presStyleIdx="7" presStyleCnt="8"/>
      <dgm:spPr/>
      <dgm:t>
        <a:bodyPr/>
        <a:lstStyle/>
        <a:p>
          <a:endParaRPr lang="en-US"/>
        </a:p>
      </dgm:t>
    </dgm:pt>
    <dgm:pt modelId="{1382CDBB-164D-492E-9A3E-D93FB1AA9FCE}" type="pres">
      <dgm:prSet presAssocID="{7BFA54FD-D847-4C8C-9C43-D7762AC61A98}" presName="hierChild4" presStyleCnt="0"/>
      <dgm:spPr/>
    </dgm:pt>
    <dgm:pt modelId="{60BBEAEB-0927-4287-9AE5-AFAB13259C58}" type="pres">
      <dgm:prSet presAssocID="{7BFA54FD-D847-4C8C-9C43-D7762AC61A98}" presName="hierChild5" presStyleCnt="0"/>
      <dgm:spPr/>
    </dgm:pt>
    <dgm:pt modelId="{3C3864BC-6143-4FDE-9176-360DEA2225A0}" type="pres">
      <dgm:prSet presAssocID="{81A2AE48-D33E-4C52-B13A-A397CD52D3F1}" presName="hierChild3" presStyleCnt="0"/>
      <dgm:spPr/>
    </dgm:pt>
  </dgm:ptLst>
  <dgm:cxnLst>
    <dgm:cxn modelId="{8FBFAABA-2276-4CCB-B6CF-A0D9B45501A6}" type="presOf" srcId="{83B236F9-3FD6-4D54-9C85-51144C8BE661}" destId="{1CA6CE30-0024-4A15-8DE2-5B215948CAAA}" srcOrd="0" destOrd="0" presId="urn:microsoft.com/office/officeart/2005/8/layout/orgChart1"/>
    <dgm:cxn modelId="{1D1AB43F-B8F4-4771-953F-B52846918E53}" type="presOf" srcId="{D2A05CD6-C23F-4E8D-95C3-3FC74D52A1E7}" destId="{103343E2-33A3-402B-811C-D2F8367D286F}" srcOrd="0" destOrd="0" presId="urn:microsoft.com/office/officeart/2005/8/layout/orgChart1"/>
    <dgm:cxn modelId="{3C50030C-91D3-4811-B900-32FB67A4D792}" type="presOf" srcId="{A0D288A8-EDA6-46F8-B63F-AB6BB83C0E70}" destId="{F5AB8E11-9CB7-4177-B423-15CAD56F1821}" srcOrd="1" destOrd="0" presId="urn:microsoft.com/office/officeart/2005/8/layout/orgChart1"/>
    <dgm:cxn modelId="{7BCBEEAB-4566-47E2-8393-260F367B8462}" srcId="{72B03810-098D-47D8-AA7A-4653A228890B}" destId="{A0D288A8-EDA6-46F8-B63F-AB6BB83C0E70}" srcOrd="1" destOrd="0" parTransId="{7BC4D220-54E8-4C2A-9082-BE0D8E12CADF}" sibTransId="{CAAC261E-C8FA-48DF-B80B-B0096E68B6AE}"/>
    <dgm:cxn modelId="{B9F185BE-145F-4029-83CF-0895B69D1E7A}" srcId="{3592C26E-1630-4DE3-A085-8B8EC3E678D5}" destId="{37E06D4A-D916-454F-B547-8220A8C858E4}" srcOrd="1" destOrd="0" parTransId="{8061448C-2551-4058-8F2A-2B54A419EA29}" sibTransId="{776AA0C7-FA37-4299-950A-37509AC7B7B3}"/>
    <dgm:cxn modelId="{30D2507E-60D3-4894-B2FE-475E248497D2}" type="presOf" srcId="{BAAFB9DC-6B19-4F97-AA69-4326A647D155}" destId="{04BF23C4-97E2-4AFC-969F-B1DDA1ECC3CA}" srcOrd="0" destOrd="0" presId="urn:microsoft.com/office/officeart/2005/8/layout/orgChart1"/>
    <dgm:cxn modelId="{FF8FBB0D-EAA5-44F0-A03F-50537D8C71FB}" type="presOf" srcId="{72B03810-098D-47D8-AA7A-4653A228890B}" destId="{5E3BE642-C66E-4082-B6DA-7C7024B2CAEE}" srcOrd="1" destOrd="0" presId="urn:microsoft.com/office/officeart/2005/8/layout/orgChart1"/>
    <dgm:cxn modelId="{006FD9E6-FB1D-4899-A42C-7C8E8840203F}" type="presOf" srcId="{9DAC566F-BAEB-42C9-B2D0-27EF4BDCFF60}" destId="{708C8E09-DED9-4080-A907-58D8BE6BA678}" srcOrd="0" destOrd="0" presId="urn:microsoft.com/office/officeart/2005/8/layout/orgChart1"/>
    <dgm:cxn modelId="{266A5BA1-C7DF-4AC9-AD3B-76AB8DD619F8}" srcId="{81A2AE48-D33E-4C52-B13A-A397CD52D3F1}" destId="{24BA5A57-2BA0-435A-8ED6-0B085E9CECE3}" srcOrd="1" destOrd="0" parTransId="{EF2172AB-B9B6-4BE1-9D73-1B51C8B0ED8A}" sibTransId="{60C6D564-8DCD-4A0D-B0A5-20770CCF8D11}"/>
    <dgm:cxn modelId="{4D8D5F1E-1A5C-4577-B3A8-7A551941DAB9}" type="presOf" srcId="{61D2F424-81EB-42DB-A23A-95BAFB452511}" destId="{1BE15A25-2F21-4527-B2CC-BC42ACC112EB}" srcOrd="0" destOrd="0" presId="urn:microsoft.com/office/officeart/2005/8/layout/orgChart1"/>
    <dgm:cxn modelId="{7D3D9D7D-1C98-4994-9E3E-253BD5513371}" type="presOf" srcId="{EB588655-C213-4675-9E10-EEF412A50923}" destId="{1A3B1A46-B864-4933-A47D-36CF218A3383}" srcOrd="0" destOrd="0" presId="urn:microsoft.com/office/officeart/2005/8/layout/orgChart1"/>
    <dgm:cxn modelId="{57ABD1E6-DBA5-4932-9CB1-35DB6781B7C9}" type="presOf" srcId="{B1B4D7CC-C0A4-4BE4-8CF6-6AE76A6EED96}" destId="{24FF1875-A65C-44A0-B001-3FF7526B3143}" srcOrd="1" destOrd="0" presId="urn:microsoft.com/office/officeart/2005/8/layout/orgChart1"/>
    <dgm:cxn modelId="{D6DBAC24-6C37-4E36-988D-3DA8C014E12D}" srcId="{60F6D1CD-4707-47B7-8ED3-E4142D69B3BD}" destId="{65BDEA3D-A3D5-400C-88E6-0FDF3590897F}" srcOrd="1" destOrd="0" parTransId="{B6C03B20-DBB9-4597-BB02-1445E9A943B6}" sibTransId="{0C19AECC-3078-44FF-94AA-9E936E91C8CD}"/>
    <dgm:cxn modelId="{A6B8A552-607B-4BB0-BF14-6062B30003AB}" srcId="{9DAC566F-BAEB-42C9-B2D0-27EF4BDCFF60}" destId="{81A2AE48-D33E-4C52-B13A-A397CD52D3F1}" srcOrd="0" destOrd="0" parTransId="{1B049482-E92F-4584-9A8A-3D789BBC9B43}" sibTransId="{1AF4805A-EBC7-48DA-AE81-6E5C38787EB0}"/>
    <dgm:cxn modelId="{662CA857-D7CF-42FE-B061-E4C3C11D950D}" type="presOf" srcId="{BAAFB9DC-6B19-4F97-AA69-4326A647D155}" destId="{7CF7050D-03E6-4E4D-BC54-BB23116F1D01}" srcOrd="1" destOrd="0" presId="urn:microsoft.com/office/officeart/2005/8/layout/orgChart1"/>
    <dgm:cxn modelId="{C0E18C13-CCFE-4FDD-8D7D-22E190E1C2A9}" type="presOf" srcId="{7BFA54FD-D847-4C8C-9C43-D7762AC61A98}" destId="{0F4D502F-B295-4DCC-9585-C3BE71A6F7D3}" srcOrd="1" destOrd="0" presId="urn:microsoft.com/office/officeart/2005/8/layout/orgChart1"/>
    <dgm:cxn modelId="{ACA57731-8EC8-42EF-9612-7FD419BB14E8}" type="presOf" srcId="{EB588655-C213-4675-9E10-EEF412A50923}" destId="{0FA3DCF4-1448-4F9F-92B8-BB49BD24F629}" srcOrd="1" destOrd="0" presId="urn:microsoft.com/office/officeart/2005/8/layout/orgChart1"/>
    <dgm:cxn modelId="{DACECBF8-C3BC-4018-B356-6575AC11D675}" srcId="{81A2AE48-D33E-4C52-B13A-A397CD52D3F1}" destId="{60F6D1CD-4707-47B7-8ED3-E4142D69B3BD}" srcOrd="4" destOrd="0" parTransId="{F6567843-B4B5-4CD3-855F-2E6A2EAACC0B}" sibTransId="{00B1DAE9-5193-424D-AADF-49EF618C19D8}"/>
    <dgm:cxn modelId="{3325DBBA-43FD-4A45-A41E-C8265F8D42C1}" type="presOf" srcId="{7B832824-B450-430A-9DD1-010174219833}" destId="{55398EF3-254B-4ECF-A77E-5964801786BE}" srcOrd="0" destOrd="0" presId="urn:microsoft.com/office/officeart/2005/8/layout/orgChart1"/>
    <dgm:cxn modelId="{D49FA1A5-86A6-44EF-877A-24DE58B7B27C}" type="presOf" srcId="{3091244E-BB10-4439-B99F-373B9D2DED71}" destId="{5B8BB755-FCAD-454C-BE1F-60D3B52B5529}" srcOrd="0" destOrd="0" presId="urn:microsoft.com/office/officeart/2005/8/layout/orgChart1"/>
    <dgm:cxn modelId="{6CE4D462-F2C2-4052-B90F-D4A3B120012A}" type="presOf" srcId="{D2A05CD6-C23F-4E8D-95C3-3FC74D52A1E7}" destId="{147FEFE6-939C-4DA8-9B99-A9BFBFEDF4A0}" srcOrd="1" destOrd="0" presId="urn:microsoft.com/office/officeart/2005/8/layout/orgChart1"/>
    <dgm:cxn modelId="{A177CE95-5D81-4B5E-A2A6-3D5C95D6048E}" type="presOf" srcId="{65BDEA3D-A3D5-400C-88E6-0FDF3590897F}" destId="{0E841033-6C31-4C8C-B3E6-49C3A63D3D33}" srcOrd="1" destOrd="0" presId="urn:microsoft.com/office/officeart/2005/8/layout/orgChart1"/>
    <dgm:cxn modelId="{AAF0C82C-B7FD-4030-B43C-3925590D3EC4}" type="presOf" srcId="{81A2AE48-D33E-4C52-B13A-A397CD52D3F1}" destId="{E0610C3D-4014-4869-B5E1-E22FCFE8A7B3}" srcOrd="0" destOrd="0" presId="urn:microsoft.com/office/officeart/2005/8/layout/orgChart1"/>
    <dgm:cxn modelId="{D23DE040-782D-4200-A912-DFD8F2397F8C}" type="presOf" srcId="{F6567843-B4B5-4CD3-855F-2E6A2EAACC0B}" destId="{44970FD1-72D5-463F-9021-9D81111DCFC7}" srcOrd="0" destOrd="0" presId="urn:microsoft.com/office/officeart/2005/8/layout/orgChart1"/>
    <dgm:cxn modelId="{A82D78F5-99A5-4D82-92F2-05408C7B3F8A}" srcId="{81A2AE48-D33E-4C52-B13A-A397CD52D3F1}" destId="{F186F414-4119-4D2B-B980-700CC39643DD}" srcOrd="0" destOrd="0" parTransId="{83B236F9-3FD6-4D54-9C85-51144C8BE661}" sibTransId="{AD0B7321-CBD9-4AEF-A170-9AA38035A15D}"/>
    <dgm:cxn modelId="{2F76DC5F-4C32-432B-BFF8-35BC98431DDB}" type="presOf" srcId="{A0D288A8-EDA6-46F8-B63F-AB6BB83C0E70}" destId="{CA41C4DD-08DB-442F-8A40-D3A875BB1CA8}" srcOrd="0" destOrd="0" presId="urn:microsoft.com/office/officeart/2005/8/layout/orgChart1"/>
    <dgm:cxn modelId="{D0ABBB00-F277-42F0-8C4A-F3D8DB933B83}" type="presOf" srcId="{9E4D58EB-0427-4B35-A00E-D0CF2C725183}" destId="{C642734B-2770-48CA-8695-452327197A1C}" srcOrd="0" destOrd="0" presId="urn:microsoft.com/office/officeart/2005/8/layout/orgChart1"/>
    <dgm:cxn modelId="{E9FF1E89-4BCC-4008-94FC-4F9544BB8F2B}" type="presOf" srcId="{24BA5A57-2BA0-435A-8ED6-0B085E9CECE3}" destId="{93EDB80C-43D6-4918-AC88-9CC6EE927015}" srcOrd="1" destOrd="0" presId="urn:microsoft.com/office/officeart/2005/8/layout/orgChart1"/>
    <dgm:cxn modelId="{DABF3ED1-FEFF-4D1C-A6CF-05C11E001B7F}" type="presOf" srcId="{B1B4D7CC-C0A4-4BE4-8CF6-6AE76A6EED96}" destId="{0EB72722-C549-4F9F-A9E3-A31F63CF99BC}" srcOrd="0" destOrd="0" presId="urn:microsoft.com/office/officeart/2005/8/layout/orgChart1"/>
    <dgm:cxn modelId="{C45B9453-69D9-49BB-A620-C9C27CD20A1B}" type="presOf" srcId="{81A2AE48-D33E-4C52-B13A-A397CD52D3F1}" destId="{4782E83B-D936-4657-AE69-95F299BA7E6C}" srcOrd="1" destOrd="0" presId="urn:microsoft.com/office/officeart/2005/8/layout/orgChart1"/>
    <dgm:cxn modelId="{FB44666C-ADF4-4E84-B95F-502B872103EA}" type="presOf" srcId="{37E06D4A-D916-454F-B547-8220A8C858E4}" destId="{CEA4A890-1E7C-4821-B732-2C5C800E6791}" srcOrd="0" destOrd="0" presId="urn:microsoft.com/office/officeart/2005/8/layout/orgChart1"/>
    <dgm:cxn modelId="{D51C6F7E-CFA9-410E-B840-F1BE61F25DCD}" type="presOf" srcId="{A4D50BE1-CE5B-42B1-B4B1-6ED697CA29AB}" destId="{2C9EA8B9-B5FC-414B-9BAE-3B70B21C71E5}" srcOrd="0" destOrd="0" presId="urn:microsoft.com/office/officeart/2005/8/layout/orgChart1"/>
    <dgm:cxn modelId="{F31FC61A-FF93-4053-AEAA-C386ACD7B7AD}" type="presOf" srcId="{7BC4D220-54E8-4C2A-9082-BE0D8E12CADF}" destId="{95E62867-8190-44DD-BB19-DAB03C9FE40F}" srcOrd="0" destOrd="0" presId="urn:microsoft.com/office/officeart/2005/8/layout/orgChart1"/>
    <dgm:cxn modelId="{F06681FF-F321-44E3-B58B-0C10E58A4285}" type="presOf" srcId="{EF2172AB-B9B6-4BE1-9D73-1B51C8B0ED8A}" destId="{E5FABDF0-53A4-48FD-AA20-29A5CE84E18A}" srcOrd="0" destOrd="0" presId="urn:microsoft.com/office/officeart/2005/8/layout/orgChart1"/>
    <dgm:cxn modelId="{3865B71C-6C75-450D-9E20-314ECF7EFC90}" type="presOf" srcId="{F2FC3D85-EAB9-438E-8F4F-3C90DEBA3022}" destId="{359D5704-1587-4CBA-A91F-3E81402454C8}" srcOrd="0" destOrd="0" presId="urn:microsoft.com/office/officeart/2005/8/layout/orgChart1"/>
    <dgm:cxn modelId="{150AEBC4-1A85-42A6-A81E-1D1DFAF7C525}" srcId="{81A2AE48-D33E-4C52-B13A-A397CD52D3F1}" destId="{D2A05CD6-C23F-4E8D-95C3-3FC74D52A1E7}" srcOrd="5" destOrd="0" parTransId="{61D2F424-81EB-42DB-A23A-95BAFB452511}" sibTransId="{B0747C48-5E1B-45FD-A268-9D77267D8174}"/>
    <dgm:cxn modelId="{CEA87106-0C7C-4531-A61E-909A30890FC0}" srcId="{72B03810-098D-47D8-AA7A-4653A228890B}" destId="{EB588655-C213-4675-9E10-EEF412A50923}" srcOrd="2" destOrd="0" parTransId="{CE57091A-F218-43ED-A363-CE9ADC78C384}" sibTransId="{0CE3F7EA-F7CF-4DC4-8110-3D4A51616ADB}"/>
    <dgm:cxn modelId="{419D9728-47B8-4015-A421-AB779732AEAF}" srcId="{81A2AE48-D33E-4C52-B13A-A397CD52D3F1}" destId="{7BFA54FD-D847-4C8C-9C43-D7762AC61A98}" srcOrd="7" destOrd="0" parTransId="{36DAB9F6-9CC0-46E6-B14D-AFA282228B32}" sibTransId="{A012069A-AAA7-42F6-87E9-A6A6B990DAE7}"/>
    <dgm:cxn modelId="{DA7A6137-8A1D-43B5-A10D-92399BCE37B1}" type="presOf" srcId="{B6C03B20-DBB9-4597-BB02-1445E9A943B6}" destId="{DFFCA332-31AA-47D7-B1FC-7B9CFA29058A}" srcOrd="0" destOrd="0" presId="urn:microsoft.com/office/officeart/2005/8/layout/orgChart1"/>
    <dgm:cxn modelId="{6F8C52F2-8F7B-438D-AF07-EDFA8BABFC9D}" type="presOf" srcId="{F186F414-4119-4D2B-B980-700CC39643DD}" destId="{FFE51488-8026-4132-9EC7-3D84B6281496}" srcOrd="1" destOrd="0" presId="urn:microsoft.com/office/officeart/2005/8/layout/orgChart1"/>
    <dgm:cxn modelId="{D8CABDA1-59EB-4969-AC2A-27776D4C6D85}" type="presOf" srcId="{B4CE7928-2742-4558-ACE4-87BD40C7A8AA}" destId="{866D7B56-3456-4569-BF0D-1252DF2E3217}" srcOrd="0" destOrd="0" presId="urn:microsoft.com/office/officeart/2005/8/layout/orgChart1"/>
    <dgm:cxn modelId="{B14EE2FB-EC23-4A52-ABC8-BBB755828313}" type="presOf" srcId="{B4CE7928-2742-4558-ACE4-87BD40C7A8AA}" destId="{C1B5777B-9AE3-4682-B1BC-E96BBDB86FEB}" srcOrd="1" destOrd="0" presId="urn:microsoft.com/office/officeart/2005/8/layout/orgChart1"/>
    <dgm:cxn modelId="{C9447CDC-E06E-4663-B777-96C4F0C5EA1F}" type="presOf" srcId="{7BFA54FD-D847-4C8C-9C43-D7762AC61A98}" destId="{09B7C867-4B96-46E6-ADDA-D8CB53774AC8}" srcOrd="0" destOrd="0" presId="urn:microsoft.com/office/officeart/2005/8/layout/orgChart1"/>
    <dgm:cxn modelId="{64D149ED-36AE-48FC-912C-559A4FC504FD}" srcId="{72B03810-098D-47D8-AA7A-4653A228890B}" destId="{7B832824-B450-430A-9DD1-010174219833}" srcOrd="0" destOrd="0" parTransId="{EE9172E6-3BD8-4701-9A0E-3361CBC83215}" sibTransId="{1A9E9CAC-4E6C-4061-94AC-A7CDC4771147}"/>
    <dgm:cxn modelId="{663204B7-0884-4B47-AAAF-055B29580B40}" type="presOf" srcId="{EE9172E6-3BD8-4701-9A0E-3361CBC83215}" destId="{B727C338-88F5-485A-8CA7-397DA418733D}" srcOrd="0" destOrd="0" presId="urn:microsoft.com/office/officeart/2005/8/layout/orgChart1"/>
    <dgm:cxn modelId="{5057CEE5-9883-4AA8-8BA8-644AB9204286}" type="presOf" srcId="{3592C26E-1630-4DE3-A085-8B8EC3E678D5}" destId="{E27514F2-7F61-496A-A976-9FC1B9C705A6}" srcOrd="0" destOrd="0" presId="urn:microsoft.com/office/officeart/2005/8/layout/orgChart1"/>
    <dgm:cxn modelId="{146F8B02-0EE0-4484-8265-FCBF28CECF4A}" type="presOf" srcId="{7B832824-B450-430A-9DD1-010174219833}" destId="{4E4D6A6F-4043-48AC-B622-060510DD2645}" srcOrd="1" destOrd="0" presId="urn:microsoft.com/office/officeart/2005/8/layout/orgChart1"/>
    <dgm:cxn modelId="{D311627A-AF28-4D2E-BC78-E3DAB6A4BE7D}" srcId="{81A2AE48-D33E-4C52-B13A-A397CD52D3F1}" destId="{BAAFB9DC-6B19-4F97-AA69-4326A647D155}" srcOrd="2" destOrd="0" parTransId="{7A74EF9B-7DC9-46AF-9D9D-6733AE3B4BEF}" sibTransId="{42C0F7DF-8644-4F7D-BE46-8CCF17EDFE1A}"/>
    <dgm:cxn modelId="{C7D28D77-E511-4CF5-9DFC-D534398C9F6A}" srcId="{3592C26E-1630-4DE3-A085-8B8EC3E678D5}" destId="{B1B4D7CC-C0A4-4BE4-8CF6-6AE76A6EED96}" srcOrd="2" destOrd="0" parTransId="{681E65B0-55F8-4F3E-A197-10FC98AE15F2}" sibTransId="{A7B1ECAE-BD45-4C69-B49A-F0D988748655}"/>
    <dgm:cxn modelId="{82A7AE2B-E5CC-48C6-BBEE-85B9F2CB4527}" type="presOf" srcId="{A1F85042-1A03-4BE3-B40E-5086F28A6B28}" destId="{3E9A9BE6-75D6-49EB-B566-66DC2BC0E252}" srcOrd="0" destOrd="0" presId="urn:microsoft.com/office/officeart/2005/8/layout/orgChart1"/>
    <dgm:cxn modelId="{0A29D34C-6418-48DA-AAED-674B1943DD37}" type="presOf" srcId="{0AF655F8-5F61-46C4-9A31-097AEDA56630}" destId="{B2AB7DEF-E4D4-4496-913E-205FFF0915E8}" srcOrd="0" destOrd="0" presId="urn:microsoft.com/office/officeart/2005/8/layout/orgChart1"/>
    <dgm:cxn modelId="{1A002659-6E8E-489B-9414-5EB4E6D1ADBA}" srcId="{3592C26E-1630-4DE3-A085-8B8EC3E678D5}" destId="{F2FC3D85-EAB9-438E-8F4F-3C90DEBA3022}" srcOrd="0" destOrd="0" parTransId="{A1F85042-1A03-4BE3-B40E-5086F28A6B28}" sibTransId="{5374E14B-0700-48DE-9903-61321C717445}"/>
    <dgm:cxn modelId="{4883DCE0-1333-4D67-A6D1-7177FB212B98}" type="presOf" srcId="{36DAB9F6-9CC0-46E6-B14D-AFA282228B32}" destId="{FEFF6971-F78E-4E00-9C69-AEEF706F899D}" srcOrd="0" destOrd="0" presId="urn:microsoft.com/office/officeart/2005/8/layout/orgChart1"/>
    <dgm:cxn modelId="{26560DC0-C634-42CB-B0C4-C42324C51425}" type="presOf" srcId="{37E06D4A-D916-454F-B547-8220A8C858E4}" destId="{042649DD-9196-40EA-8CB7-EDF11B6570AD}" srcOrd="1" destOrd="0" presId="urn:microsoft.com/office/officeart/2005/8/layout/orgChart1"/>
    <dgm:cxn modelId="{4D50C1F7-727F-4888-A280-CB1BA04BA129}" type="presOf" srcId="{F186F414-4119-4D2B-B980-700CC39643DD}" destId="{9F519B14-B224-4AE9-B02F-8E4841FE768F}" srcOrd="0" destOrd="0" presId="urn:microsoft.com/office/officeart/2005/8/layout/orgChart1"/>
    <dgm:cxn modelId="{C1EB0947-0A0B-4484-8583-56EA077F4673}" type="presOf" srcId="{24BA5A57-2BA0-435A-8ED6-0B085E9CECE3}" destId="{8E7A075A-D049-4531-B544-B1B1BC15586A}" srcOrd="0" destOrd="0" presId="urn:microsoft.com/office/officeart/2005/8/layout/orgChart1"/>
    <dgm:cxn modelId="{B8437D16-0C8C-4DAB-AB8D-D919B57B184B}" type="presOf" srcId="{65BDEA3D-A3D5-400C-88E6-0FDF3590897F}" destId="{0F365B99-E2C5-4D65-B34F-2C7667434DBA}" srcOrd="0" destOrd="0" presId="urn:microsoft.com/office/officeart/2005/8/layout/orgChart1"/>
    <dgm:cxn modelId="{56F39432-AA84-4B82-9855-130D08CD8953}" type="presOf" srcId="{0AF655F8-5F61-46C4-9A31-097AEDA56630}" destId="{8419BC45-36D9-41F7-B56A-EE2C87CB638B}" srcOrd="1" destOrd="0" presId="urn:microsoft.com/office/officeart/2005/8/layout/orgChart1"/>
    <dgm:cxn modelId="{5EAA3F4C-6E9C-4195-A56B-49E778FD14B4}" srcId="{72B03810-098D-47D8-AA7A-4653A228890B}" destId="{B4CE7928-2742-4558-ACE4-87BD40C7A8AA}" srcOrd="3" destOrd="0" parTransId="{3091244E-BB10-4439-B99F-373B9D2DED71}" sibTransId="{BF4D0584-B206-4B1A-9853-67D421364963}"/>
    <dgm:cxn modelId="{9C91ACBF-B32B-45EC-B1C8-A96194CB86E2}" type="presOf" srcId="{7A74EF9B-7DC9-46AF-9D9D-6733AE3B4BEF}" destId="{C73E0639-F1C5-4D62-BC46-FF0889B7D92A}" srcOrd="0" destOrd="0" presId="urn:microsoft.com/office/officeart/2005/8/layout/orgChart1"/>
    <dgm:cxn modelId="{6596C21B-55A0-47C9-9D53-C45F8CE0033C}" type="presOf" srcId="{3592C26E-1630-4DE3-A085-8B8EC3E678D5}" destId="{AC900EA5-ECF3-47EF-918A-E293F7CF6677}" srcOrd="1" destOrd="0" presId="urn:microsoft.com/office/officeart/2005/8/layout/orgChart1"/>
    <dgm:cxn modelId="{D0B21BA7-2248-47B1-A1AB-E76236685846}" type="presOf" srcId="{60F6D1CD-4707-47B7-8ED3-E4142D69B3BD}" destId="{958FD523-35A5-4F03-9C19-E83D4D73B2A5}" srcOrd="1" destOrd="0" presId="urn:microsoft.com/office/officeart/2005/8/layout/orgChart1"/>
    <dgm:cxn modelId="{2B0F5498-6E50-4AFF-99FB-44AEF434CF03}" type="presOf" srcId="{CE57091A-F218-43ED-A363-CE9ADC78C384}" destId="{967DBA76-D359-46C4-ACC4-CE1C1E39B1EA}" srcOrd="0" destOrd="0" presId="urn:microsoft.com/office/officeart/2005/8/layout/orgChart1"/>
    <dgm:cxn modelId="{2E791683-A6AC-4ACB-A7D6-06D01AF78C2A}" srcId="{81A2AE48-D33E-4C52-B13A-A397CD52D3F1}" destId="{3592C26E-1630-4DE3-A085-8B8EC3E678D5}" srcOrd="3" destOrd="0" parTransId="{A4D50BE1-CE5B-42B1-B4B1-6ED697CA29AB}" sibTransId="{FC6C02CB-3336-4B77-81A4-75D286D0689F}"/>
    <dgm:cxn modelId="{B3B1E3E1-C717-4DA9-BCD5-727FB76BABD0}" type="presOf" srcId="{72B03810-098D-47D8-AA7A-4653A228890B}" destId="{6B5F5EC1-ED76-4F78-AAAD-192D3295AE86}" srcOrd="0" destOrd="0" presId="urn:microsoft.com/office/officeart/2005/8/layout/orgChart1"/>
    <dgm:cxn modelId="{257FEA0C-4494-4552-8269-387FE46B276E}" type="presOf" srcId="{F2FC3D85-EAB9-438E-8F4F-3C90DEBA3022}" destId="{32863C33-3D78-4261-BA96-600491886CF9}" srcOrd="1" destOrd="0" presId="urn:microsoft.com/office/officeart/2005/8/layout/orgChart1"/>
    <dgm:cxn modelId="{EB5E87B6-CFAC-4802-AB0F-1A97DBFCE6B8}" srcId="{60F6D1CD-4707-47B7-8ED3-E4142D69B3BD}" destId="{0AF655F8-5F61-46C4-9A31-097AEDA56630}" srcOrd="0" destOrd="0" parTransId="{9E4D58EB-0427-4B35-A00E-D0CF2C725183}" sibTransId="{076CE019-E20B-46CA-9CB8-B9FBBE0F25BD}"/>
    <dgm:cxn modelId="{B53922AC-14DC-4572-AFEF-6FBA70938974}" type="presOf" srcId="{855F1939-93EB-45C2-A9A8-B4647BFE5B3D}" destId="{3E9BB9DA-FD7E-4C7E-823F-B638B24AD8D8}" srcOrd="0" destOrd="0" presId="urn:microsoft.com/office/officeart/2005/8/layout/orgChart1"/>
    <dgm:cxn modelId="{A84A66D4-9D0C-4664-8853-A8EF12C3CEED}" srcId="{81A2AE48-D33E-4C52-B13A-A397CD52D3F1}" destId="{72B03810-098D-47D8-AA7A-4653A228890B}" srcOrd="6" destOrd="0" parTransId="{855F1939-93EB-45C2-A9A8-B4647BFE5B3D}" sibTransId="{9C5D41D0-A9FA-427B-B910-8B80D97A1D12}"/>
    <dgm:cxn modelId="{C0ADFBF8-89E2-4651-8A6A-AED37B85CEDC}" type="presOf" srcId="{60F6D1CD-4707-47B7-8ED3-E4142D69B3BD}" destId="{C8B61778-1471-42B8-B172-36A4EF0D55D3}" srcOrd="0" destOrd="0" presId="urn:microsoft.com/office/officeart/2005/8/layout/orgChart1"/>
    <dgm:cxn modelId="{C1434BDE-2B2E-4618-A299-E5ED2F176D13}" type="presOf" srcId="{681E65B0-55F8-4F3E-A197-10FC98AE15F2}" destId="{645AB34B-1B22-4A74-92B0-CA95E711D247}" srcOrd="0" destOrd="0" presId="urn:microsoft.com/office/officeart/2005/8/layout/orgChart1"/>
    <dgm:cxn modelId="{84661AD9-4DA5-441B-8928-743D55AE302B}" type="presOf" srcId="{8061448C-2551-4058-8F2A-2B54A419EA29}" destId="{37BE1A56-0540-43D6-80B8-D0C63C342BD8}" srcOrd="0" destOrd="0" presId="urn:microsoft.com/office/officeart/2005/8/layout/orgChart1"/>
    <dgm:cxn modelId="{D328D61E-4890-4F1B-8906-5BEF81146101}" type="presParOf" srcId="{708C8E09-DED9-4080-A907-58D8BE6BA678}" destId="{2B249F24-DB22-4B73-819B-AF092F256376}" srcOrd="0" destOrd="0" presId="urn:microsoft.com/office/officeart/2005/8/layout/orgChart1"/>
    <dgm:cxn modelId="{C5F932A2-A315-42D3-A345-11AEFED901A7}" type="presParOf" srcId="{2B249F24-DB22-4B73-819B-AF092F256376}" destId="{52385D53-A561-41A8-85F8-22EF48262A35}" srcOrd="0" destOrd="0" presId="urn:microsoft.com/office/officeart/2005/8/layout/orgChart1"/>
    <dgm:cxn modelId="{2D03D2F5-05C2-4F22-8C6D-972AA6233D77}" type="presParOf" srcId="{52385D53-A561-41A8-85F8-22EF48262A35}" destId="{E0610C3D-4014-4869-B5E1-E22FCFE8A7B3}" srcOrd="0" destOrd="0" presId="urn:microsoft.com/office/officeart/2005/8/layout/orgChart1"/>
    <dgm:cxn modelId="{9C649066-77DD-4AD4-AE6D-BC9AAD0A6A28}" type="presParOf" srcId="{52385D53-A561-41A8-85F8-22EF48262A35}" destId="{4782E83B-D936-4657-AE69-95F299BA7E6C}" srcOrd="1" destOrd="0" presId="urn:microsoft.com/office/officeart/2005/8/layout/orgChart1"/>
    <dgm:cxn modelId="{43D77859-1730-477E-9EAF-FF7C761F1793}" type="presParOf" srcId="{2B249F24-DB22-4B73-819B-AF092F256376}" destId="{79EFDE78-243B-4358-BDFA-F6AD6EE3320E}" srcOrd="1" destOrd="0" presId="urn:microsoft.com/office/officeart/2005/8/layout/orgChart1"/>
    <dgm:cxn modelId="{58ED6387-CD36-45EF-81FD-19C9AF5BBE7F}" type="presParOf" srcId="{79EFDE78-243B-4358-BDFA-F6AD6EE3320E}" destId="{1CA6CE30-0024-4A15-8DE2-5B215948CAAA}" srcOrd="0" destOrd="0" presId="urn:microsoft.com/office/officeart/2005/8/layout/orgChart1"/>
    <dgm:cxn modelId="{A73EB3C3-2616-4559-8150-379C78325A08}" type="presParOf" srcId="{79EFDE78-243B-4358-BDFA-F6AD6EE3320E}" destId="{E3803EDC-7D0A-4854-A2EF-5D4F5E3F40BC}" srcOrd="1" destOrd="0" presId="urn:microsoft.com/office/officeart/2005/8/layout/orgChart1"/>
    <dgm:cxn modelId="{CCD01786-E51E-4A01-9494-E60A3BF5419B}" type="presParOf" srcId="{E3803EDC-7D0A-4854-A2EF-5D4F5E3F40BC}" destId="{D97218C8-2B22-4F92-BDEC-CAACB0FF1B04}" srcOrd="0" destOrd="0" presId="urn:microsoft.com/office/officeart/2005/8/layout/orgChart1"/>
    <dgm:cxn modelId="{14A2B4F2-0359-4A49-9593-EF24F7DCD551}" type="presParOf" srcId="{D97218C8-2B22-4F92-BDEC-CAACB0FF1B04}" destId="{9F519B14-B224-4AE9-B02F-8E4841FE768F}" srcOrd="0" destOrd="0" presId="urn:microsoft.com/office/officeart/2005/8/layout/orgChart1"/>
    <dgm:cxn modelId="{63191566-426B-482A-8C1F-3B07D09A8862}" type="presParOf" srcId="{D97218C8-2B22-4F92-BDEC-CAACB0FF1B04}" destId="{FFE51488-8026-4132-9EC7-3D84B6281496}" srcOrd="1" destOrd="0" presId="urn:microsoft.com/office/officeart/2005/8/layout/orgChart1"/>
    <dgm:cxn modelId="{447E045B-247B-4D75-A5DB-08FD0C107EC4}" type="presParOf" srcId="{E3803EDC-7D0A-4854-A2EF-5D4F5E3F40BC}" destId="{C830E9BD-1507-47FC-AF7D-A8C3F6D2651E}" srcOrd="1" destOrd="0" presId="urn:microsoft.com/office/officeart/2005/8/layout/orgChart1"/>
    <dgm:cxn modelId="{6609B6B4-AC26-400C-B555-173D0B12BB90}" type="presParOf" srcId="{E3803EDC-7D0A-4854-A2EF-5D4F5E3F40BC}" destId="{AB58BBAC-C1FC-4FB9-9F7E-95F110E33004}" srcOrd="2" destOrd="0" presId="urn:microsoft.com/office/officeart/2005/8/layout/orgChart1"/>
    <dgm:cxn modelId="{D51302FB-530A-4732-AB8D-FA47EBE46A92}" type="presParOf" srcId="{79EFDE78-243B-4358-BDFA-F6AD6EE3320E}" destId="{E5FABDF0-53A4-48FD-AA20-29A5CE84E18A}" srcOrd="2" destOrd="0" presId="urn:microsoft.com/office/officeart/2005/8/layout/orgChart1"/>
    <dgm:cxn modelId="{5A870391-1C27-4FBB-9FF2-7A5144AECB06}" type="presParOf" srcId="{79EFDE78-243B-4358-BDFA-F6AD6EE3320E}" destId="{B7D39E2C-EFE1-4A9E-83F5-F9369206FB28}" srcOrd="3" destOrd="0" presId="urn:microsoft.com/office/officeart/2005/8/layout/orgChart1"/>
    <dgm:cxn modelId="{3B31088B-DEF6-41F2-94AD-9B6072A2CDE9}" type="presParOf" srcId="{B7D39E2C-EFE1-4A9E-83F5-F9369206FB28}" destId="{71908497-E047-4765-9886-06E50F418A9D}" srcOrd="0" destOrd="0" presId="urn:microsoft.com/office/officeart/2005/8/layout/orgChart1"/>
    <dgm:cxn modelId="{BCEA58B7-2413-4B80-85E6-F40919AF39A8}" type="presParOf" srcId="{71908497-E047-4765-9886-06E50F418A9D}" destId="{8E7A075A-D049-4531-B544-B1B1BC15586A}" srcOrd="0" destOrd="0" presId="urn:microsoft.com/office/officeart/2005/8/layout/orgChart1"/>
    <dgm:cxn modelId="{8A193087-B2E5-4040-B3C5-3F4CCD8DFE6F}" type="presParOf" srcId="{71908497-E047-4765-9886-06E50F418A9D}" destId="{93EDB80C-43D6-4918-AC88-9CC6EE927015}" srcOrd="1" destOrd="0" presId="urn:microsoft.com/office/officeart/2005/8/layout/orgChart1"/>
    <dgm:cxn modelId="{312DA564-D837-41A0-A935-8FB4C1FEA093}" type="presParOf" srcId="{B7D39E2C-EFE1-4A9E-83F5-F9369206FB28}" destId="{ABFFC98A-E83A-4883-8617-C7CBB0CC7C19}" srcOrd="1" destOrd="0" presId="urn:microsoft.com/office/officeart/2005/8/layout/orgChart1"/>
    <dgm:cxn modelId="{23D21396-EDC0-4C06-B7B1-57E0BF026450}" type="presParOf" srcId="{B7D39E2C-EFE1-4A9E-83F5-F9369206FB28}" destId="{F1E4E15A-CC2B-40CD-BD44-2195E3F1A906}" srcOrd="2" destOrd="0" presId="urn:microsoft.com/office/officeart/2005/8/layout/orgChart1"/>
    <dgm:cxn modelId="{795EDDE4-4472-4185-B173-65832D3A4566}" type="presParOf" srcId="{79EFDE78-243B-4358-BDFA-F6AD6EE3320E}" destId="{C73E0639-F1C5-4D62-BC46-FF0889B7D92A}" srcOrd="4" destOrd="0" presId="urn:microsoft.com/office/officeart/2005/8/layout/orgChart1"/>
    <dgm:cxn modelId="{69E56D70-DCB5-4AD2-A55E-4E40E83AB99B}" type="presParOf" srcId="{79EFDE78-243B-4358-BDFA-F6AD6EE3320E}" destId="{79A7361E-EFCE-4606-ABF7-CDB7E8B3D58A}" srcOrd="5" destOrd="0" presId="urn:microsoft.com/office/officeart/2005/8/layout/orgChart1"/>
    <dgm:cxn modelId="{63B65D75-71C8-4621-9466-FABA85D5E867}" type="presParOf" srcId="{79A7361E-EFCE-4606-ABF7-CDB7E8B3D58A}" destId="{1AC4A3A7-4CCA-40D8-9C78-D6AD48749EB0}" srcOrd="0" destOrd="0" presId="urn:microsoft.com/office/officeart/2005/8/layout/orgChart1"/>
    <dgm:cxn modelId="{E4416059-B502-4A84-B553-25692BE0D3ED}" type="presParOf" srcId="{1AC4A3A7-4CCA-40D8-9C78-D6AD48749EB0}" destId="{04BF23C4-97E2-4AFC-969F-B1DDA1ECC3CA}" srcOrd="0" destOrd="0" presId="urn:microsoft.com/office/officeart/2005/8/layout/orgChart1"/>
    <dgm:cxn modelId="{D45CA463-F002-4CDB-8EA6-5188478DF99D}" type="presParOf" srcId="{1AC4A3A7-4CCA-40D8-9C78-D6AD48749EB0}" destId="{7CF7050D-03E6-4E4D-BC54-BB23116F1D01}" srcOrd="1" destOrd="0" presId="urn:microsoft.com/office/officeart/2005/8/layout/orgChart1"/>
    <dgm:cxn modelId="{D6C22E91-757E-4FBB-89A3-0C7281C44BB4}" type="presParOf" srcId="{79A7361E-EFCE-4606-ABF7-CDB7E8B3D58A}" destId="{D476D1D6-EEC9-40D8-9431-61193A3D1CD3}" srcOrd="1" destOrd="0" presId="urn:microsoft.com/office/officeart/2005/8/layout/orgChart1"/>
    <dgm:cxn modelId="{71AC034C-26E6-4478-A90E-15FD3C032FFC}" type="presParOf" srcId="{79A7361E-EFCE-4606-ABF7-CDB7E8B3D58A}" destId="{18321B2B-8132-4543-9EBA-9213EC422977}" srcOrd="2" destOrd="0" presId="urn:microsoft.com/office/officeart/2005/8/layout/orgChart1"/>
    <dgm:cxn modelId="{30569A5D-289E-4224-A84D-1081ECA6CB45}" type="presParOf" srcId="{79EFDE78-243B-4358-BDFA-F6AD6EE3320E}" destId="{2C9EA8B9-B5FC-414B-9BAE-3B70B21C71E5}" srcOrd="6" destOrd="0" presId="urn:microsoft.com/office/officeart/2005/8/layout/orgChart1"/>
    <dgm:cxn modelId="{F14BAFBD-0952-4E9B-B66E-FF39E58A05E3}" type="presParOf" srcId="{79EFDE78-243B-4358-BDFA-F6AD6EE3320E}" destId="{A43546FC-6EC8-4683-8542-0A844D3F2830}" srcOrd="7" destOrd="0" presId="urn:microsoft.com/office/officeart/2005/8/layout/orgChart1"/>
    <dgm:cxn modelId="{B2843317-4810-4555-8679-1F1726E6F6CA}" type="presParOf" srcId="{A43546FC-6EC8-4683-8542-0A844D3F2830}" destId="{F2E9D28C-61F0-491E-9304-3947582CFCAC}" srcOrd="0" destOrd="0" presId="urn:microsoft.com/office/officeart/2005/8/layout/orgChart1"/>
    <dgm:cxn modelId="{42906B94-7CF8-4254-809A-E8919829BA4D}" type="presParOf" srcId="{F2E9D28C-61F0-491E-9304-3947582CFCAC}" destId="{E27514F2-7F61-496A-A976-9FC1B9C705A6}" srcOrd="0" destOrd="0" presId="urn:microsoft.com/office/officeart/2005/8/layout/orgChart1"/>
    <dgm:cxn modelId="{381323B9-B628-46B8-95C4-5F5FF14C1FD3}" type="presParOf" srcId="{F2E9D28C-61F0-491E-9304-3947582CFCAC}" destId="{AC900EA5-ECF3-47EF-918A-E293F7CF6677}" srcOrd="1" destOrd="0" presId="urn:microsoft.com/office/officeart/2005/8/layout/orgChart1"/>
    <dgm:cxn modelId="{2970D4B0-0B12-4E29-ACCF-A1769E05DC2E}" type="presParOf" srcId="{A43546FC-6EC8-4683-8542-0A844D3F2830}" destId="{F6251A35-2B21-40A4-9CA2-F41B6A557A4B}" srcOrd="1" destOrd="0" presId="urn:microsoft.com/office/officeart/2005/8/layout/orgChart1"/>
    <dgm:cxn modelId="{1D99C7BE-757A-4D45-8F8F-C1699A83551E}" type="presParOf" srcId="{F6251A35-2B21-40A4-9CA2-F41B6A557A4B}" destId="{3E9A9BE6-75D6-49EB-B566-66DC2BC0E252}" srcOrd="0" destOrd="0" presId="urn:microsoft.com/office/officeart/2005/8/layout/orgChart1"/>
    <dgm:cxn modelId="{B18F257A-B1B3-48E7-8274-DC6DA5C101A2}" type="presParOf" srcId="{F6251A35-2B21-40A4-9CA2-F41B6A557A4B}" destId="{6CEBB089-0858-4702-9529-6385909E2A98}" srcOrd="1" destOrd="0" presId="urn:microsoft.com/office/officeart/2005/8/layout/orgChart1"/>
    <dgm:cxn modelId="{4615D94A-8C84-42E2-99B6-EE693B104A61}" type="presParOf" srcId="{6CEBB089-0858-4702-9529-6385909E2A98}" destId="{A5EB9713-9D98-42BB-98F6-2CA3489DA7DF}" srcOrd="0" destOrd="0" presId="urn:microsoft.com/office/officeart/2005/8/layout/orgChart1"/>
    <dgm:cxn modelId="{13ED8750-BDE3-4C08-956B-333A7E5CE0A7}" type="presParOf" srcId="{A5EB9713-9D98-42BB-98F6-2CA3489DA7DF}" destId="{359D5704-1587-4CBA-A91F-3E81402454C8}" srcOrd="0" destOrd="0" presId="urn:microsoft.com/office/officeart/2005/8/layout/orgChart1"/>
    <dgm:cxn modelId="{29175EBB-26C3-49FE-B0D0-FF2285678D15}" type="presParOf" srcId="{A5EB9713-9D98-42BB-98F6-2CA3489DA7DF}" destId="{32863C33-3D78-4261-BA96-600491886CF9}" srcOrd="1" destOrd="0" presId="urn:microsoft.com/office/officeart/2005/8/layout/orgChart1"/>
    <dgm:cxn modelId="{0F250123-B1BD-4081-A741-76C680B459A4}" type="presParOf" srcId="{6CEBB089-0858-4702-9529-6385909E2A98}" destId="{73654C8A-5B07-4120-BACC-D8DA8EAF7430}" srcOrd="1" destOrd="0" presId="urn:microsoft.com/office/officeart/2005/8/layout/orgChart1"/>
    <dgm:cxn modelId="{0A22EDF1-C1FB-44F3-805F-F995895D404B}" type="presParOf" srcId="{6CEBB089-0858-4702-9529-6385909E2A98}" destId="{B6A5D46C-FE1A-487C-ABFB-BF2C701834BA}" srcOrd="2" destOrd="0" presId="urn:microsoft.com/office/officeart/2005/8/layout/orgChart1"/>
    <dgm:cxn modelId="{42CF3B69-52B8-468F-A4D9-3215BD166050}" type="presParOf" srcId="{F6251A35-2B21-40A4-9CA2-F41B6A557A4B}" destId="{37BE1A56-0540-43D6-80B8-D0C63C342BD8}" srcOrd="2" destOrd="0" presId="urn:microsoft.com/office/officeart/2005/8/layout/orgChart1"/>
    <dgm:cxn modelId="{4F41B9A4-8486-4F53-8A10-6DC61B5EBA9C}" type="presParOf" srcId="{F6251A35-2B21-40A4-9CA2-F41B6A557A4B}" destId="{757C15C4-AA3C-4AE9-93D8-AE4E80BD6696}" srcOrd="3" destOrd="0" presId="urn:microsoft.com/office/officeart/2005/8/layout/orgChart1"/>
    <dgm:cxn modelId="{5A306EE9-729A-4E68-861C-D1F98223C0B3}" type="presParOf" srcId="{757C15C4-AA3C-4AE9-93D8-AE4E80BD6696}" destId="{A0FFBC6C-F8B7-474C-A8D9-A3B05A0C86F2}" srcOrd="0" destOrd="0" presId="urn:microsoft.com/office/officeart/2005/8/layout/orgChart1"/>
    <dgm:cxn modelId="{D9CCD625-EB92-4656-82FD-E0632DC6288D}" type="presParOf" srcId="{A0FFBC6C-F8B7-474C-A8D9-A3B05A0C86F2}" destId="{CEA4A890-1E7C-4821-B732-2C5C800E6791}" srcOrd="0" destOrd="0" presId="urn:microsoft.com/office/officeart/2005/8/layout/orgChart1"/>
    <dgm:cxn modelId="{07305F81-7B2B-44E3-BC72-D28277F2FB36}" type="presParOf" srcId="{A0FFBC6C-F8B7-474C-A8D9-A3B05A0C86F2}" destId="{042649DD-9196-40EA-8CB7-EDF11B6570AD}" srcOrd="1" destOrd="0" presId="urn:microsoft.com/office/officeart/2005/8/layout/orgChart1"/>
    <dgm:cxn modelId="{CEDBD17E-A9D3-427E-9B38-69FE1AF5CEE5}" type="presParOf" srcId="{757C15C4-AA3C-4AE9-93D8-AE4E80BD6696}" destId="{BF0A2AF2-8461-4215-8E4F-18C53DE7FBD6}" srcOrd="1" destOrd="0" presId="urn:microsoft.com/office/officeart/2005/8/layout/orgChart1"/>
    <dgm:cxn modelId="{07911C79-29E9-4E30-AD31-778B98BC3A51}" type="presParOf" srcId="{757C15C4-AA3C-4AE9-93D8-AE4E80BD6696}" destId="{C28A499A-1415-4B68-AED5-E455C2D3E0EA}" srcOrd="2" destOrd="0" presId="urn:microsoft.com/office/officeart/2005/8/layout/orgChart1"/>
    <dgm:cxn modelId="{5DD2A386-A696-4096-B592-D59573FDF8DC}" type="presParOf" srcId="{F6251A35-2B21-40A4-9CA2-F41B6A557A4B}" destId="{645AB34B-1B22-4A74-92B0-CA95E711D247}" srcOrd="4" destOrd="0" presId="urn:microsoft.com/office/officeart/2005/8/layout/orgChart1"/>
    <dgm:cxn modelId="{E87253D0-3E5B-4DD1-AC2F-34C443B965CA}" type="presParOf" srcId="{F6251A35-2B21-40A4-9CA2-F41B6A557A4B}" destId="{B7175AFC-634D-4BFF-A2A9-12B66A095D78}" srcOrd="5" destOrd="0" presId="urn:microsoft.com/office/officeart/2005/8/layout/orgChart1"/>
    <dgm:cxn modelId="{5C1EE5BB-1E0E-4A3E-82F9-0D1FE82EC4D2}" type="presParOf" srcId="{B7175AFC-634D-4BFF-A2A9-12B66A095D78}" destId="{99287739-2506-4C73-9479-E9EE2B724ECA}" srcOrd="0" destOrd="0" presId="urn:microsoft.com/office/officeart/2005/8/layout/orgChart1"/>
    <dgm:cxn modelId="{C4529632-9E29-442E-8339-C898FD9E0D92}" type="presParOf" srcId="{99287739-2506-4C73-9479-E9EE2B724ECA}" destId="{0EB72722-C549-4F9F-A9E3-A31F63CF99BC}" srcOrd="0" destOrd="0" presId="urn:microsoft.com/office/officeart/2005/8/layout/orgChart1"/>
    <dgm:cxn modelId="{CCA1FDA4-960E-4C08-B072-9368FF5A568C}" type="presParOf" srcId="{99287739-2506-4C73-9479-E9EE2B724ECA}" destId="{24FF1875-A65C-44A0-B001-3FF7526B3143}" srcOrd="1" destOrd="0" presId="urn:microsoft.com/office/officeart/2005/8/layout/orgChart1"/>
    <dgm:cxn modelId="{1A5195D1-1816-468F-98D2-7E8C8192B297}" type="presParOf" srcId="{B7175AFC-634D-4BFF-A2A9-12B66A095D78}" destId="{C4E30A0A-69F6-4AA9-8EBE-6E4FCD1BF8B7}" srcOrd="1" destOrd="0" presId="urn:microsoft.com/office/officeart/2005/8/layout/orgChart1"/>
    <dgm:cxn modelId="{45101D57-6349-4B08-96A1-4E977B361C61}" type="presParOf" srcId="{B7175AFC-634D-4BFF-A2A9-12B66A095D78}" destId="{99C74AA8-EDF5-4884-94D3-65EB6E34207C}" srcOrd="2" destOrd="0" presId="urn:microsoft.com/office/officeart/2005/8/layout/orgChart1"/>
    <dgm:cxn modelId="{7F357FEB-6DCF-4335-BB27-ADDC46DFC595}" type="presParOf" srcId="{A43546FC-6EC8-4683-8542-0A844D3F2830}" destId="{B515614C-3095-4D80-91D1-E07BFC796FE3}" srcOrd="2" destOrd="0" presId="urn:microsoft.com/office/officeart/2005/8/layout/orgChart1"/>
    <dgm:cxn modelId="{1AAD9D6F-0F45-4E89-844D-8F65CD3FC38F}" type="presParOf" srcId="{79EFDE78-243B-4358-BDFA-F6AD6EE3320E}" destId="{44970FD1-72D5-463F-9021-9D81111DCFC7}" srcOrd="8" destOrd="0" presId="urn:microsoft.com/office/officeart/2005/8/layout/orgChart1"/>
    <dgm:cxn modelId="{732240DD-52BE-4CB7-A147-3B921B3D6DA8}" type="presParOf" srcId="{79EFDE78-243B-4358-BDFA-F6AD6EE3320E}" destId="{102E6BE7-C36D-4602-A6D2-7FB6F7FD5B5A}" srcOrd="9" destOrd="0" presId="urn:microsoft.com/office/officeart/2005/8/layout/orgChart1"/>
    <dgm:cxn modelId="{DB44A742-E99E-486C-A80E-8BC8177806FE}" type="presParOf" srcId="{102E6BE7-C36D-4602-A6D2-7FB6F7FD5B5A}" destId="{66F55884-8D50-4370-A967-1D8DC0AB201E}" srcOrd="0" destOrd="0" presId="urn:microsoft.com/office/officeart/2005/8/layout/orgChart1"/>
    <dgm:cxn modelId="{B8AE10FE-8501-4161-88A0-4857FCA33DC1}" type="presParOf" srcId="{66F55884-8D50-4370-A967-1D8DC0AB201E}" destId="{C8B61778-1471-42B8-B172-36A4EF0D55D3}" srcOrd="0" destOrd="0" presId="urn:microsoft.com/office/officeart/2005/8/layout/orgChart1"/>
    <dgm:cxn modelId="{E30AEF24-E5E8-47C8-8D24-A4D393C901D1}" type="presParOf" srcId="{66F55884-8D50-4370-A967-1D8DC0AB201E}" destId="{958FD523-35A5-4F03-9C19-E83D4D73B2A5}" srcOrd="1" destOrd="0" presId="urn:microsoft.com/office/officeart/2005/8/layout/orgChart1"/>
    <dgm:cxn modelId="{E89A5850-B0E0-426C-9D74-A94FCC71F77F}" type="presParOf" srcId="{102E6BE7-C36D-4602-A6D2-7FB6F7FD5B5A}" destId="{99875701-303C-4D9E-BCEC-B3A88BF8B2F5}" srcOrd="1" destOrd="0" presId="urn:microsoft.com/office/officeart/2005/8/layout/orgChart1"/>
    <dgm:cxn modelId="{760BFB05-6FB8-405B-8D3E-8ED4CBB33138}" type="presParOf" srcId="{99875701-303C-4D9E-BCEC-B3A88BF8B2F5}" destId="{C642734B-2770-48CA-8695-452327197A1C}" srcOrd="0" destOrd="0" presId="urn:microsoft.com/office/officeart/2005/8/layout/orgChart1"/>
    <dgm:cxn modelId="{985AD20D-17BD-413E-9037-91477C80AB37}" type="presParOf" srcId="{99875701-303C-4D9E-BCEC-B3A88BF8B2F5}" destId="{026F468A-6741-4C83-9C13-8BED6AE79572}" srcOrd="1" destOrd="0" presId="urn:microsoft.com/office/officeart/2005/8/layout/orgChart1"/>
    <dgm:cxn modelId="{EB7CA738-8B97-4659-936B-56DFF1545BE0}" type="presParOf" srcId="{026F468A-6741-4C83-9C13-8BED6AE79572}" destId="{1B81B993-5A95-4CE5-9D5F-6B0284140190}" srcOrd="0" destOrd="0" presId="urn:microsoft.com/office/officeart/2005/8/layout/orgChart1"/>
    <dgm:cxn modelId="{29E8B002-6382-44F3-8FE2-AFE72F27914F}" type="presParOf" srcId="{1B81B993-5A95-4CE5-9D5F-6B0284140190}" destId="{B2AB7DEF-E4D4-4496-913E-205FFF0915E8}" srcOrd="0" destOrd="0" presId="urn:microsoft.com/office/officeart/2005/8/layout/orgChart1"/>
    <dgm:cxn modelId="{BC6A86B8-167C-41E1-BC8D-5DAAF38D222D}" type="presParOf" srcId="{1B81B993-5A95-4CE5-9D5F-6B0284140190}" destId="{8419BC45-36D9-41F7-B56A-EE2C87CB638B}" srcOrd="1" destOrd="0" presId="urn:microsoft.com/office/officeart/2005/8/layout/orgChart1"/>
    <dgm:cxn modelId="{187F5643-4E28-40FC-9D65-CA246A78D9CB}" type="presParOf" srcId="{026F468A-6741-4C83-9C13-8BED6AE79572}" destId="{4685628F-4E22-4FB9-AC29-F894F6A7ADCE}" srcOrd="1" destOrd="0" presId="urn:microsoft.com/office/officeart/2005/8/layout/orgChart1"/>
    <dgm:cxn modelId="{0F2927EA-59EA-4B89-A5D2-08596E4BFEEE}" type="presParOf" srcId="{026F468A-6741-4C83-9C13-8BED6AE79572}" destId="{F7DB1AFA-3B74-4914-8C03-E48B890FEDCD}" srcOrd="2" destOrd="0" presId="urn:microsoft.com/office/officeart/2005/8/layout/orgChart1"/>
    <dgm:cxn modelId="{DC668840-0D62-4E4A-BEFC-632C616823A6}" type="presParOf" srcId="{99875701-303C-4D9E-BCEC-B3A88BF8B2F5}" destId="{DFFCA332-31AA-47D7-B1FC-7B9CFA29058A}" srcOrd="2" destOrd="0" presId="urn:microsoft.com/office/officeart/2005/8/layout/orgChart1"/>
    <dgm:cxn modelId="{9DD03A4B-4AD1-4F9B-A10D-BD447BBA4AA9}" type="presParOf" srcId="{99875701-303C-4D9E-BCEC-B3A88BF8B2F5}" destId="{3655AE62-3036-4B1F-8DE7-FD0A1E2B5928}" srcOrd="3" destOrd="0" presId="urn:microsoft.com/office/officeart/2005/8/layout/orgChart1"/>
    <dgm:cxn modelId="{9CB5886D-250F-4DE2-AD82-6F83A5915AA9}" type="presParOf" srcId="{3655AE62-3036-4B1F-8DE7-FD0A1E2B5928}" destId="{900E6BEA-118D-4FFE-A4E8-A6025617A2AC}" srcOrd="0" destOrd="0" presId="urn:microsoft.com/office/officeart/2005/8/layout/orgChart1"/>
    <dgm:cxn modelId="{D359EBC4-5EEC-4CF8-9C06-D5FA16FC2826}" type="presParOf" srcId="{900E6BEA-118D-4FFE-A4E8-A6025617A2AC}" destId="{0F365B99-E2C5-4D65-B34F-2C7667434DBA}" srcOrd="0" destOrd="0" presId="urn:microsoft.com/office/officeart/2005/8/layout/orgChart1"/>
    <dgm:cxn modelId="{11DAEDE1-2A67-46CE-BEF1-4935BED6CFE3}" type="presParOf" srcId="{900E6BEA-118D-4FFE-A4E8-A6025617A2AC}" destId="{0E841033-6C31-4C8C-B3E6-49C3A63D3D33}" srcOrd="1" destOrd="0" presId="urn:microsoft.com/office/officeart/2005/8/layout/orgChart1"/>
    <dgm:cxn modelId="{8EBFC3E8-EA49-4856-9F50-8F3D88BF8939}" type="presParOf" srcId="{3655AE62-3036-4B1F-8DE7-FD0A1E2B5928}" destId="{1DC50DA8-8C3A-4BBE-BA08-7EF28EBB634F}" srcOrd="1" destOrd="0" presId="urn:microsoft.com/office/officeart/2005/8/layout/orgChart1"/>
    <dgm:cxn modelId="{1477F7CD-4E57-4972-A497-39336BA417E1}" type="presParOf" srcId="{3655AE62-3036-4B1F-8DE7-FD0A1E2B5928}" destId="{A2D91B06-A432-4563-889F-8FCB6C67F0E2}" srcOrd="2" destOrd="0" presId="urn:microsoft.com/office/officeart/2005/8/layout/orgChart1"/>
    <dgm:cxn modelId="{8934C9AE-E147-4A51-B418-2E0980B73956}" type="presParOf" srcId="{102E6BE7-C36D-4602-A6D2-7FB6F7FD5B5A}" destId="{9B91ECBB-8817-4A45-8FE5-7500843CFEB0}" srcOrd="2" destOrd="0" presId="urn:microsoft.com/office/officeart/2005/8/layout/orgChart1"/>
    <dgm:cxn modelId="{BD67A113-99D3-4454-989C-9C1AFFFD17C9}" type="presParOf" srcId="{79EFDE78-243B-4358-BDFA-F6AD6EE3320E}" destId="{1BE15A25-2F21-4527-B2CC-BC42ACC112EB}" srcOrd="10" destOrd="0" presId="urn:microsoft.com/office/officeart/2005/8/layout/orgChart1"/>
    <dgm:cxn modelId="{3F211C07-4FA2-43DC-8676-0DE4F1B2D0CF}" type="presParOf" srcId="{79EFDE78-243B-4358-BDFA-F6AD6EE3320E}" destId="{0B58F68E-826A-43F5-9BC2-08E43810DF9B}" srcOrd="11" destOrd="0" presId="urn:microsoft.com/office/officeart/2005/8/layout/orgChart1"/>
    <dgm:cxn modelId="{CC91400F-8CF6-4151-99DE-66B6C1A205E9}" type="presParOf" srcId="{0B58F68E-826A-43F5-9BC2-08E43810DF9B}" destId="{12E9A6A0-CB3B-4DE4-A334-F84F8092ED35}" srcOrd="0" destOrd="0" presId="urn:microsoft.com/office/officeart/2005/8/layout/orgChart1"/>
    <dgm:cxn modelId="{798F94A7-FD5F-4ABB-A2FF-0AF6EE1FB9E9}" type="presParOf" srcId="{12E9A6A0-CB3B-4DE4-A334-F84F8092ED35}" destId="{103343E2-33A3-402B-811C-D2F8367D286F}" srcOrd="0" destOrd="0" presId="urn:microsoft.com/office/officeart/2005/8/layout/orgChart1"/>
    <dgm:cxn modelId="{196E4178-A750-4DC1-9917-25A3B719A51B}" type="presParOf" srcId="{12E9A6A0-CB3B-4DE4-A334-F84F8092ED35}" destId="{147FEFE6-939C-4DA8-9B99-A9BFBFEDF4A0}" srcOrd="1" destOrd="0" presId="urn:microsoft.com/office/officeart/2005/8/layout/orgChart1"/>
    <dgm:cxn modelId="{1DD2A08A-FBF7-4650-8723-1F4E806A7AFD}" type="presParOf" srcId="{0B58F68E-826A-43F5-9BC2-08E43810DF9B}" destId="{F23794C8-6AEF-43D7-94B7-066A46A2A99F}" srcOrd="1" destOrd="0" presId="urn:microsoft.com/office/officeart/2005/8/layout/orgChart1"/>
    <dgm:cxn modelId="{42231FE8-2C91-4CCC-964F-67861DAD10FE}" type="presParOf" srcId="{0B58F68E-826A-43F5-9BC2-08E43810DF9B}" destId="{8D6C39F1-0C4F-48B2-916D-288911BB78C9}" srcOrd="2" destOrd="0" presId="urn:microsoft.com/office/officeart/2005/8/layout/orgChart1"/>
    <dgm:cxn modelId="{1B125CEA-8100-4F6F-8425-060DE04B3D70}" type="presParOf" srcId="{79EFDE78-243B-4358-BDFA-F6AD6EE3320E}" destId="{3E9BB9DA-FD7E-4C7E-823F-B638B24AD8D8}" srcOrd="12" destOrd="0" presId="urn:microsoft.com/office/officeart/2005/8/layout/orgChart1"/>
    <dgm:cxn modelId="{DB7A6BAF-9441-4C92-BB00-4DBAE711FC3F}" type="presParOf" srcId="{79EFDE78-243B-4358-BDFA-F6AD6EE3320E}" destId="{28659F23-623A-4C49-A5E5-96EA97417250}" srcOrd="13" destOrd="0" presId="urn:microsoft.com/office/officeart/2005/8/layout/orgChart1"/>
    <dgm:cxn modelId="{9C7C521F-E9F4-452B-8498-147703085279}" type="presParOf" srcId="{28659F23-623A-4C49-A5E5-96EA97417250}" destId="{82300BE5-834B-4E29-979A-084B48374909}" srcOrd="0" destOrd="0" presId="urn:microsoft.com/office/officeart/2005/8/layout/orgChart1"/>
    <dgm:cxn modelId="{CF1BDA07-F122-4E51-8491-FAF133B64495}" type="presParOf" srcId="{82300BE5-834B-4E29-979A-084B48374909}" destId="{6B5F5EC1-ED76-4F78-AAAD-192D3295AE86}" srcOrd="0" destOrd="0" presId="urn:microsoft.com/office/officeart/2005/8/layout/orgChart1"/>
    <dgm:cxn modelId="{476C774A-CDD2-464B-93B7-523B7743B809}" type="presParOf" srcId="{82300BE5-834B-4E29-979A-084B48374909}" destId="{5E3BE642-C66E-4082-B6DA-7C7024B2CAEE}" srcOrd="1" destOrd="0" presId="urn:microsoft.com/office/officeart/2005/8/layout/orgChart1"/>
    <dgm:cxn modelId="{E9A86B3A-5CEF-4F69-9F81-D49B15D44993}" type="presParOf" srcId="{28659F23-623A-4C49-A5E5-96EA97417250}" destId="{F8C9FCBA-B2A5-429B-931C-5502176C5227}" srcOrd="1" destOrd="0" presId="urn:microsoft.com/office/officeart/2005/8/layout/orgChart1"/>
    <dgm:cxn modelId="{92966D6A-3309-4811-834F-654C16572801}" type="presParOf" srcId="{F8C9FCBA-B2A5-429B-931C-5502176C5227}" destId="{B727C338-88F5-485A-8CA7-397DA418733D}" srcOrd="0" destOrd="0" presId="urn:microsoft.com/office/officeart/2005/8/layout/orgChart1"/>
    <dgm:cxn modelId="{FEDADB24-8154-4FF7-9A31-BE0E6736694A}" type="presParOf" srcId="{F8C9FCBA-B2A5-429B-931C-5502176C5227}" destId="{0689D029-B81C-4944-9F24-863EC25447D9}" srcOrd="1" destOrd="0" presId="urn:microsoft.com/office/officeart/2005/8/layout/orgChart1"/>
    <dgm:cxn modelId="{DB4C0C50-8C04-4406-A0B9-98CAF39B14BF}" type="presParOf" srcId="{0689D029-B81C-4944-9F24-863EC25447D9}" destId="{D4A030CA-1868-43CE-B187-58D0E4A763DA}" srcOrd="0" destOrd="0" presId="urn:microsoft.com/office/officeart/2005/8/layout/orgChart1"/>
    <dgm:cxn modelId="{11E79C27-5C01-44D3-8874-DC06CFE5006C}" type="presParOf" srcId="{D4A030CA-1868-43CE-B187-58D0E4A763DA}" destId="{55398EF3-254B-4ECF-A77E-5964801786BE}" srcOrd="0" destOrd="0" presId="urn:microsoft.com/office/officeart/2005/8/layout/orgChart1"/>
    <dgm:cxn modelId="{C778DC0E-54E9-4C8D-9F34-3D4310A66E6F}" type="presParOf" srcId="{D4A030CA-1868-43CE-B187-58D0E4A763DA}" destId="{4E4D6A6F-4043-48AC-B622-060510DD2645}" srcOrd="1" destOrd="0" presId="urn:microsoft.com/office/officeart/2005/8/layout/orgChart1"/>
    <dgm:cxn modelId="{F80FF216-75F0-4426-857A-459BC04B762C}" type="presParOf" srcId="{0689D029-B81C-4944-9F24-863EC25447D9}" destId="{B87A7364-153C-49EE-8EF3-95717A671399}" srcOrd="1" destOrd="0" presId="urn:microsoft.com/office/officeart/2005/8/layout/orgChart1"/>
    <dgm:cxn modelId="{700DDEDF-1346-4EB6-BF0F-1FBB92EC08AC}" type="presParOf" srcId="{0689D029-B81C-4944-9F24-863EC25447D9}" destId="{8F8A4D99-0697-4379-A558-0EE43B9EB118}" srcOrd="2" destOrd="0" presId="urn:microsoft.com/office/officeart/2005/8/layout/orgChart1"/>
    <dgm:cxn modelId="{D5611942-313A-4886-B74D-60B50C6157F3}" type="presParOf" srcId="{F8C9FCBA-B2A5-429B-931C-5502176C5227}" destId="{95E62867-8190-44DD-BB19-DAB03C9FE40F}" srcOrd="2" destOrd="0" presId="urn:microsoft.com/office/officeart/2005/8/layout/orgChart1"/>
    <dgm:cxn modelId="{E3E54644-8C7C-45BB-8D90-7CCBBAC874FE}" type="presParOf" srcId="{F8C9FCBA-B2A5-429B-931C-5502176C5227}" destId="{134C9F1E-9C05-4096-B502-748D1681EFA3}" srcOrd="3" destOrd="0" presId="urn:microsoft.com/office/officeart/2005/8/layout/orgChart1"/>
    <dgm:cxn modelId="{CDAC16BB-C42A-49F8-B419-55BE83A20854}" type="presParOf" srcId="{134C9F1E-9C05-4096-B502-748D1681EFA3}" destId="{AE8085FF-475F-4881-940C-541C715975FD}" srcOrd="0" destOrd="0" presId="urn:microsoft.com/office/officeart/2005/8/layout/orgChart1"/>
    <dgm:cxn modelId="{31116F41-A247-4B17-97C8-3931EA97024B}" type="presParOf" srcId="{AE8085FF-475F-4881-940C-541C715975FD}" destId="{CA41C4DD-08DB-442F-8A40-D3A875BB1CA8}" srcOrd="0" destOrd="0" presId="urn:microsoft.com/office/officeart/2005/8/layout/orgChart1"/>
    <dgm:cxn modelId="{B3CFFE80-4836-41B9-84A3-4D875D131D52}" type="presParOf" srcId="{AE8085FF-475F-4881-940C-541C715975FD}" destId="{F5AB8E11-9CB7-4177-B423-15CAD56F1821}" srcOrd="1" destOrd="0" presId="urn:microsoft.com/office/officeart/2005/8/layout/orgChart1"/>
    <dgm:cxn modelId="{D19B1BC9-BE33-4173-8D5C-10D7332A03E8}" type="presParOf" srcId="{134C9F1E-9C05-4096-B502-748D1681EFA3}" destId="{7A6576A5-48B3-4EA4-AAAA-9D9B4CC2F695}" srcOrd="1" destOrd="0" presId="urn:microsoft.com/office/officeart/2005/8/layout/orgChart1"/>
    <dgm:cxn modelId="{BCA7AA9E-1720-4602-8675-38B0B697F195}" type="presParOf" srcId="{134C9F1E-9C05-4096-B502-748D1681EFA3}" destId="{8A3057E7-FDFE-4130-BE7E-E95C234A6CE6}" srcOrd="2" destOrd="0" presId="urn:microsoft.com/office/officeart/2005/8/layout/orgChart1"/>
    <dgm:cxn modelId="{28A0D2B2-227C-45AC-A065-077324BD9EB5}" type="presParOf" srcId="{F8C9FCBA-B2A5-429B-931C-5502176C5227}" destId="{967DBA76-D359-46C4-ACC4-CE1C1E39B1EA}" srcOrd="4" destOrd="0" presId="urn:microsoft.com/office/officeart/2005/8/layout/orgChart1"/>
    <dgm:cxn modelId="{AF8ADDC4-72E5-442C-998A-C9471D8FBC3E}" type="presParOf" srcId="{F8C9FCBA-B2A5-429B-931C-5502176C5227}" destId="{FD87FCC7-EA38-4321-8291-2FDAFDA92654}" srcOrd="5" destOrd="0" presId="urn:microsoft.com/office/officeart/2005/8/layout/orgChart1"/>
    <dgm:cxn modelId="{01DD7B30-86CE-4D39-B4E2-0C3E136447B3}" type="presParOf" srcId="{FD87FCC7-EA38-4321-8291-2FDAFDA92654}" destId="{4A6FB292-A029-4E4E-AD90-172247892248}" srcOrd="0" destOrd="0" presId="urn:microsoft.com/office/officeart/2005/8/layout/orgChart1"/>
    <dgm:cxn modelId="{3F4F1876-C1A1-4A90-A182-A5DE725ECAEB}" type="presParOf" srcId="{4A6FB292-A029-4E4E-AD90-172247892248}" destId="{1A3B1A46-B864-4933-A47D-36CF218A3383}" srcOrd="0" destOrd="0" presId="urn:microsoft.com/office/officeart/2005/8/layout/orgChart1"/>
    <dgm:cxn modelId="{96CFD0C4-2D4F-41E1-A436-333BC630939F}" type="presParOf" srcId="{4A6FB292-A029-4E4E-AD90-172247892248}" destId="{0FA3DCF4-1448-4F9F-92B8-BB49BD24F629}" srcOrd="1" destOrd="0" presId="urn:microsoft.com/office/officeart/2005/8/layout/orgChart1"/>
    <dgm:cxn modelId="{9BC3B127-E971-443F-B4B4-3BDFCF056F6E}" type="presParOf" srcId="{FD87FCC7-EA38-4321-8291-2FDAFDA92654}" destId="{1163AC5C-165B-49EC-AC71-0C0EFF49E293}" srcOrd="1" destOrd="0" presId="urn:microsoft.com/office/officeart/2005/8/layout/orgChart1"/>
    <dgm:cxn modelId="{2BD6050B-4074-414A-B51F-DA98163AA788}" type="presParOf" srcId="{FD87FCC7-EA38-4321-8291-2FDAFDA92654}" destId="{46D4BDE9-6C27-4E7D-9892-9F02D8AF8B04}" srcOrd="2" destOrd="0" presId="urn:microsoft.com/office/officeart/2005/8/layout/orgChart1"/>
    <dgm:cxn modelId="{791402E7-62F3-4462-B821-87A1FBCA1B0D}" type="presParOf" srcId="{F8C9FCBA-B2A5-429B-931C-5502176C5227}" destId="{5B8BB755-FCAD-454C-BE1F-60D3B52B5529}" srcOrd="6" destOrd="0" presId="urn:microsoft.com/office/officeart/2005/8/layout/orgChart1"/>
    <dgm:cxn modelId="{720A85A5-0100-4E25-92CA-06EE564F1D39}" type="presParOf" srcId="{F8C9FCBA-B2A5-429B-931C-5502176C5227}" destId="{4962A158-D1DA-4DF6-97C0-D90706849A53}" srcOrd="7" destOrd="0" presId="urn:microsoft.com/office/officeart/2005/8/layout/orgChart1"/>
    <dgm:cxn modelId="{797A03F0-CFBD-4672-912F-8F79A79B9BEF}" type="presParOf" srcId="{4962A158-D1DA-4DF6-97C0-D90706849A53}" destId="{F1739815-90CC-494E-889C-9638F9A88C0C}" srcOrd="0" destOrd="0" presId="urn:microsoft.com/office/officeart/2005/8/layout/orgChart1"/>
    <dgm:cxn modelId="{06BDF93E-EF68-45DE-8C5F-30510883C504}" type="presParOf" srcId="{F1739815-90CC-494E-889C-9638F9A88C0C}" destId="{866D7B56-3456-4569-BF0D-1252DF2E3217}" srcOrd="0" destOrd="0" presId="urn:microsoft.com/office/officeart/2005/8/layout/orgChart1"/>
    <dgm:cxn modelId="{0B722570-74E2-43E6-ABB4-1DF87F48DCF4}" type="presParOf" srcId="{F1739815-90CC-494E-889C-9638F9A88C0C}" destId="{C1B5777B-9AE3-4682-B1BC-E96BBDB86FEB}" srcOrd="1" destOrd="0" presId="urn:microsoft.com/office/officeart/2005/8/layout/orgChart1"/>
    <dgm:cxn modelId="{F73D50FC-C0F1-431F-A1DA-6F1A2B0AEA31}" type="presParOf" srcId="{4962A158-D1DA-4DF6-97C0-D90706849A53}" destId="{B8B7E3F8-B9F9-48B1-AA52-1526864333D7}" srcOrd="1" destOrd="0" presId="urn:microsoft.com/office/officeart/2005/8/layout/orgChart1"/>
    <dgm:cxn modelId="{FB8F40BB-3AE2-4A66-8A93-4DB319E358FC}" type="presParOf" srcId="{4962A158-D1DA-4DF6-97C0-D90706849A53}" destId="{3E627ACB-1E1C-4966-9C19-3923C7370BEB}" srcOrd="2" destOrd="0" presId="urn:microsoft.com/office/officeart/2005/8/layout/orgChart1"/>
    <dgm:cxn modelId="{E9D5407D-9746-4A1E-B759-8E347B3F12E5}" type="presParOf" srcId="{28659F23-623A-4C49-A5E5-96EA97417250}" destId="{D4E71955-E3A3-43C6-8D9D-6C1388CFDA63}" srcOrd="2" destOrd="0" presId="urn:microsoft.com/office/officeart/2005/8/layout/orgChart1"/>
    <dgm:cxn modelId="{D949E4F8-13C9-4F9F-92EF-175696E3A48F}" type="presParOf" srcId="{79EFDE78-243B-4358-BDFA-F6AD6EE3320E}" destId="{FEFF6971-F78E-4E00-9C69-AEEF706F899D}" srcOrd="14" destOrd="0" presId="urn:microsoft.com/office/officeart/2005/8/layout/orgChart1"/>
    <dgm:cxn modelId="{95A82F5E-44A1-494E-A543-2F2D064206C2}" type="presParOf" srcId="{79EFDE78-243B-4358-BDFA-F6AD6EE3320E}" destId="{CB8B5734-6684-449F-94C2-EF927BBA49CB}" srcOrd="15" destOrd="0" presId="urn:microsoft.com/office/officeart/2005/8/layout/orgChart1"/>
    <dgm:cxn modelId="{682FED43-6854-43AF-9338-2C830D911708}" type="presParOf" srcId="{CB8B5734-6684-449F-94C2-EF927BBA49CB}" destId="{AD29D861-FE2D-419B-99B7-738F6AF03DD6}" srcOrd="0" destOrd="0" presId="urn:microsoft.com/office/officeart/2005/8/layout/orgChart1"/>
    <dgm:cxn modelId="{CE9FEA7C-5902-493D-94EE-C03F30CE0D90}" type="presParOf" srcId="{AD29D861-FE2D-419B-99B7-738F6AF03DD6}" destId="{09B7C867-4B96-46E6-ADDA-D8CB53774AC8}" srcOrd="0" destOrd="0" presId="urn:microsoft.com/office/officeart/2005/8/layout/orgChart1"/>
    <dgm:cxn modelId="{AAB05DD9-C580-4614-862A-B27A57639320}" type="presParOf" srcId="{AD29D861-FE2D-419B-99B7-738F6AF03DD6}" destId="{0F4D502F-B295-4DCC-9585-C3BE71A6F7D3}" srcOrd="1" destOrd="0" presId="urn:microsoft.com/office/officeart/2005/8/layout/orgChart1"/>
    <dgm:cxn modelId="{82816FCE-B784-48EB-9A2D-AABF912AF74A}" type="presParOf" srcId="{CB8B5734-6684-449F-94C2-EF927BBA49CB}" destId="{1382CDBB-164D-492E-9A3E-D93FB1AA9FCE}" srcOrd="1" destOrd="0" presId="urn:microsoft.com/office/officeart/2005/8/layout/orgChart1"/>
    <dgm:cxn modelId="{530FCB58-595D-4CBC-A37C-15A3B9089D42}" type="presParOf" srcId="{CB8B5734-6684-449F-94C2-EF927BBA49CB}" destId="{60BBEAEB-0927-4287-9AE5-AFAB13259C58}" srcOrd="2" destOrd="0" presId="urn:microsoft.com/office/officeart/2005/8/layout/orgChart1"/>
    <dgm:cxn modelId="{E1ADB39E-A9D9-401E-98DE-D7B2312399C2}" type="presParOf" srcId="{2B249F24-DB22-4B73-819B-AF092F256376}" destId="{3C3864BC-6143-4FDE-9176-360DEA2225A0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F6971-F78E-4E00-9C69-AEEF706F899D}">
      <dsp:nvSpPr>
        <dsp:cNvPr id="0" name=""/>
        <dsp:cNvSpPr/>
      </dsp:nvSpPr>
      <dsp:spPr>
        <a:xfrm>
          <a:off x="4343400" y="810998"/>
          <a:ext cx="3884538" cy="19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10"/>
              </a:lnTo>
              <a:lnTo>
                <a:pt x="3884538" y="96310"/>
              </a:lnTo>
              <a:lnTo>
                <a:pt x="3884538" y="1926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8BB755-FCAD-454C-BE1F-60D3B52B5529}">
      <dsp:nvSpPr>
        <dsp:cNvPr id="0" name=""/>
        <dsp:cNvSpPr/>
      </dsp:nvSpPr>
      <dsp:spPr>
        <a:xfrm>
          <a:off x="6751171" y="1462243"/>
          <a:ext cx="137586" cy="1869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9902"/>
              </a:lnTo>
              <a:lnTo>
                <a:pt x="137586" y="1869902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BA76-D359-46C4-ACC4-CE1C1E39B1EA}">
      <dsp:nvSpPr>
        <dsp:cNvPr id="0" name=""/>
        <dsp:cNvSpPr/>
      </dsp:nvSpPr>
      <dsp:spPr>
        <a:xfrm>
          <a:off x="6751171" y="1462243"/>
          <a:ext cx="137586" cy="1382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94"/>
              </a:lnTo>
              <a:lnTo>
                <a:pt x="137586" y="1382794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62867-8190-44DD-BB19-DAB03C9FE40F}">
      <dsp:nvSpPr>
        <dsp:cNvPr id="0" name=""/>
        <dsp:cNvSpPr/>
      </dsp:nvSpPr>
      <dsp:spPr>
        <a:xfrm>
          <a:off x="6751171" y="1462243"/>
          <a:ext cx="149557" cy="842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2986"/>
              </a:lnTo>
              <a:lnTo>
                <a:pt x="149557" y="842986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27C338-88F5-485A-8CA7-397DA418733D}">
      <dsp:nvSpPr>
        <dsp:cNvPr id="0" name=""/>
        <dsp:cNvSpPr/>
      </dsp:nvSpPr>
      <dsp:spPr>
        <a:xfrm>
          <a:off x="6751171" y="1462243"/>
          <a:ext cx="137586" cy="27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687"/>
              </a:lnTo>
              <a:lnTo>
                <a:pt x="137586" y="274687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BB9DA-FD7E-4C7E-823F-B638B24AD8D8}">
      <dsp:nvSpPr>
        <dsp:cNvPr id="0" name=""/>
        <dsp:cNvSpPr/>
      </dsp:nvSpPr>
      <dsp:spPr>
        <a:xfrm>
          <a:off x="4343400" y="810998"/>
          <a:ext cx="2774670" cy="19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10"/>
              </a:lnTo>
              <a:lnTo>
                <a:pt x="2774670" y="96310"/>
              </a:lnTo>
              <a:lnTo>
                <a:pt x="2774670" y="1926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E15A25-2F21-4527-B2CC-BC42ACC112EB}">
      <dsp:nvSpPr>
        <dsp:cNvPr id="0" name=""/>
        <dsp:cNvSpPr/>
      </dsp:nvSpPr>
      <dsp:spPr>
        <a:xfrm>
          <a:off x="4343400" y="810998"/>
          <a:ext cx="1664802" cy="19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10"/>
              </a:lnTo>
              <a:lnTo>
                <a:pt x="1664802" y="96310"/>
              </a:lnTo>
              <a:lnTo>
                <a:pt x="1664802" y="1926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FCA332-31AA-47D7-B1FC-7B9CFA29058A}">
      <dsp:nvSpPr>
        <dsp:cNvPr id="0" name=""/>
        <dsp:cNvSpPr/>
      </dsp:nvSpPr>
      <dsp:spPr>
        <a:xfrm>
          <a:off x="4531435" y="1462243"/>
          <a:ext cx="137586" cy="10731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178"/>
              </a:lnTo>
              <a:lnTo>
                <a:pt x="137586" y="107317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2734B-2770-48CA-8695-452327197A1C}">
      <dsp:nvSpPr>
        <dsp:cNvPr id="0" name=""/>
        <dsp:cNvSpPr/>
      </dsp:nvSpPr>
      <dsp:spPr>
        <a:xfrm>
          <a:off x="4531435" y="1462243"/>
          <a:ext cx="137586" cy="421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933"/>
              </a:lnTo>
              <a:lnTo>
                <a:pt x="137586" y="42193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70FD1-72D5-463F-9021-9D81111DCFC7}">
      <dsp:nvSpPr>
        <dsp:cNvPr id="0" name=""/>
        <dsp:cNvSpPr/>
      </dsp:nvSpPr>
      <dsp:spPr>
        <a:xfrm>
          <a:off x="4343400" y="810998"/>
          <a:ext cx="554934" cy="19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10"/>
              </a:lnTo>
              <a:lnTo>
                <a:pt x="554934" y="96310"/>
              </a:lnTo>
              <a:lnTo>
                <a:pt x="554934" y="1926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AB34B-1B22-4A74-92B0-CA95E711D247}">
      <dsp:nvSpPr>
        <dsp:cNvPr id="0" name=""/>
        <dsp:cNvSpPr/>
      </dsp:nvSpPr>
      <dsp:spPr>
        <a:xfrm>
          <a:off x="3421567" y="1462243"/>
          <a:ext cx="137586" cy="172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423"/>
              </a:lnTo>
              <a:lnTo>
                <a:pt x="137586" y="172442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E1A56-0540-43D6-80B8-D0C63C342BD8}">
      <dsp:nvSpPr>
        <dsp:cNvPr id="0" name=""/>
        <dsp:cNvSpPr/>
      </dsp:nvSpPr>
      <dsp:spPr>
        <a:xfrm>
          <a:off x="3421567" y="1462243"/>
          <a:ext cx="137586" cy="10731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178"/>
              </a:lnTo>
              <a:lnTo>
                <a:pt x="137586" y="1073178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A9BE6-75D6-49EB-B566-66DC2BC0E252}">
      <dsp:nvSpPr>
        <dsp:cNvPr id="0" name=""/>
        <dsp:cNvSpPr/>
      </dsp:nvSpPr>
      <dsp:spPr>
        <a:xfrm>
          <a:off x="3421567" y="1462243"/>
          <a:ext cx="137586" cy="421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933"/>
              </a:lnTo>
              <a:lnTo>
                <a:pt x="137586" y="421933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EA8B9-B5FC-414B-9BAE-3B70B21C71E5}">
      <dsp:nvSpPr>
        <dsp:cNvPr id="0" name=""/>
        <dsp:cNvSpPr/>
      </dsp:nvSpPr>
      <dsp:spPr>
        <a:xfrm>
          <a:off x="3788465" y="810998"/>
          <a:ext cx="554934" cy="192621"/>
        </a:xfrm>
        <a:custGeom>
          <a:avLst/>
          <a:gdLst/>
          <a:ahLst/>
          <a:cxnLst/>
          <a:rect l="0" t="0" r="0" b="0"/>
          <a:pathLst>
            <a:path>
              <a:moveTo>
                <a:pt x="554934" y="0"/>
              </a:moveTo>
              <a:lnTo>
                <a:pt x="554934" y="96310"/>
              </a:lnTo>
              <a:lnTo>
                <a:pt x="0" y="96310"/>
              </a:lnTo>
              <a:lnTo>
                <a:pt x="0" y="1926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3E0639-F1C5-4D62-BC46-FF0889B7D92A}">
      <dsp:nvSpPr>
        <dsp:cNvPr id="0" name=""/>
        <dsp:cNvSpPr/>
      </dsp:nvSpPr>
      <dsp:spPr>
        <a:xfrm>
          <a:off x="2678597" y="810998"/>
          <a:ext cx="1664802" cy="192621"/>
        </a:xfrm>
        <a:custGeom>
          <a:avLst/>
          <a:gdLst/>
          <a:ahLst/>
          <a:cxnLst/>
          <a:rect l="0" t="0" r="0" b="0"/>
          <a:pathLst>
            <a:path>
              <a:moveTo>
                <a:pt x="1664802" y="0"/>
              </a:moveTo>
              <a:lnTo>
                <a:pt x="1664802" y="96310"/>
              </a:lnTo>
              <a:lnTo>
                <a:pt x="0" y="96310"/>
              </a:lnTo>
              <a:lnTo>
                <a:pt x="0" y="1926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FABDF0-53A4-48FD-AA20-29A5CE84E18A}">
      <dsp:nvSpPr>
        <dsp:cNvPr id="0" name=""/>
        <dsp:cNvSpPr/>
      </dsp:nvSpPr>
      <dsp:spPr>
        <a:xfrm>
          <a:off x="1568729" y="810998"/>
          <a:ext cx="2774670" cy="192621"/>
        </a:xfrm>
        <a:custGeom>
          <a:avLst/>
          <a:gdLst/>
          <a:ahLst/>
          <a:cxnLst/>
          <a:rect l="0" t="0" r="0" b="0"/>
          <a:pathLst>
            <a:path>
              <a:moveTo>
                <a:pt x="2774670" y="0"/>
              </a:moveTo>
              <a:lnTo>
                <a:pt x="2774670" y="96310"/>
              </a:lnTo>
              <a:lnTo>
                <a:pt x="0" y="96310"/>
              </a:lnTo>
              <a:lnTo>
                <a:pt x="0" y="1926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6CE30-0024-4A15-8DE2-5B215948CAAA}">
      <dsp:nvSpPr>
        <dsp:cNvPr id="0" name=""/>
        <dsp:cNvSpPr/>
      </dsp:nvSpPr>
      <dsp:spPr>
        <a:xfrm>
          <a:off x="458861" y="810998"/>
          <a:ext cx="3884538" cy="192621"/>
        </a:xfrm>
        <a:custGeom>
          <a:avLst/>
          <a:gdLst/>
          <a:ahLst/>
          <a:cxnLst/>
          <a:rect l="0" t="0" r="0" b="0"/>
          <a:pathLst>
            <a:path>
              <a:moveTo>
                <a:pt x="3884538" y="0"/>
              </a:moveTo>
              <a:lnTo>
                <a:pt x="3884538" y="96310"/>
              </a:lnTo>
              <a:lnTo>
                <a:pt x="0" y="96310"/>
              </a:lnTo>
              <a:lnTo>
                <a:pt x="0" y="192621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610C3D-4014-4869-B5E1-E22FCFE8A7B3}">
      <dsp:nvSpPr>
        <dsp:cNvPr id="0" name=""/>
        <dsp:cNvSpPr/>
      </dsp:nvSpPr>
      <dsp:spPr>
        <a:xfrm>
          <a:off x="3884776" y="352375"/>
          <a:ext cx="917246" cy="4586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/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884776" y="352375"/>
        <a:ext cx="917246" cy="458623"/>
      </dsp:txXfrm>
    </dsp:sp>
    <dsp:sp modelId="{9F519B14-B224-4AE9-B02F-8E4841FE768F}">
      <dsp:nvSpPr>
        <dsp:cNvPr id="0" name=""/>
        <dsp:cNvSpPr/>
      </dsp:nvSpPr>
      <dsp:spPr>
        <a:xfrm>
          <a:off x="238" y="1003620"/>
          <a:ext cx="917246" cy="4586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bin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238" y="1003620"/>
        <a:ext cx="917246" cy="458623"/>
      </dsp:txXfrm>
    </dsp:sp>
    <dsp:sp modelId="{8E7A075A-D049-4531-B544-B1B1BC15586A}">
      <dsp:nvSpPr>
        <dsp:cNvPr id="0" name=""/>
        <dsp:cNvSpPr/>
      </dsp:nvSpPr>
      <dsp:spPr>
        <a:xfrm>
          <a:off x="1110106" y="1003620"/>
          <a:ext cx="917246" cy="4586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etc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110106" y="1003620"/>
        <a:ext cx="917246" cy="458623"/>
      </dsp:txXfrm>
    </dsp:sp>
    <dsp:sp modelId="{04BF23C4-97E2-4AFC-969F-B1DDA1ECC3CA}">
      <dsp:nvSpPr>
        <dsp:cNvPr id="0" name=""/>
        <dsp:cNvSpPr/>
      </dsp:nvSpPr>
      <dsp:spPr>
        <a:xfrm>
          <a:off x="2219974" y="1003620"/>
          <a:ext cx="917246" cy="4586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>
              <a:solidFill>
                <a:schemeClr val="tx1"/>
              </a:solidFill>
            </a:rPr>
            <a:t>lib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2219974" y="1003620"/>
        <a:ext cx="917246" cy="458623"/>
      </dsp:txXfrm>
    </dsp:sp>
    <dsp:sp modelId="{E27514F2-7F61-496A-A976-9FC1B9C705A6}">
      <dsp:nvSpPr>
        <dsp:cNvPr id="0" name=""/>
        <dsp:cNvSpPr/>
      </dsp:nvSpPr>
      <dsp:spPr>
        <a:xfrm>
          <a:off x="3329842" y="1003620"/>
          <a:ext cx="917246" cy="4586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dev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329842" y="1003620"/>
        <a:ext cx="917246" cy="458623"/>
      </dsp:txXfrm>
    </dsp:sp>
    <dsp:sp modelId="{359D5704-1587-4CBA-A91F-3E81402454C8}">
      <dsp:nvSpPr>
        <dsp:cNvPr id="0" name=""/>
        <dsp:cNvSpPr/>
      </dsp:nvSpPr>
      <dsp:spPr>
        <a:xfrm>
          <a:off x="3559154" y="1654865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dsk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59154" y="1654865"/>
        <a:ext cx="917246" cy="458623"/>
      </dsp:txXfrm>
    </dsp:sp>
    <dsp:sp modelId="{CEA4A890-1E7C-4821-B732-2C5C800E6791}">
      <dsp:nvSpPr>
        <dsp:cNvPr id="0" name=""/>
        <dsp:cNvSpPr/>
      </dsp:nvSpPr>
      <dsp:spPr>
        <a:xfrm>
          <a:off x="3559154" y="2306110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fd0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59154" y="2306110"/>
        <a:ext cx="917246" cy="458623"/>
      </dsp:txXfrm>
    </dsp:sp>
    <dsp:sp modelId="{0EB72722-C549-4F9F-A9E3-A31F63CF99BC}">
      <dsp:nvSpPr>
        <dsp:cNvPr id="0" name=""/>
        <dsp:cNvSpPr/>
      </dsp:nvSpPr>
      <dsp:spPr>
        <a:xfrm>
          <a:off x="3559154" y="2957355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lp0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59154" y="2957355"/>
        <a:ext cx="917246" cy="458623"/>
      </dsp:txXfrm>
    </dsp:sp>
    <dsp:sp modelId="{C8B61778-1471-42B8-B172-36A4EF0D55D3}">
      <dsp:nvSpPr>
        <dsp:cNvPr id="0" name=""/>
        <dsp:cNvSpPr/>
      </dsp:nvSpPr>
      <dsp:spPr>
        <a:xfrm>
          <a:off x="4439710" y="1003620"/>
          <a:ext cx="917246" cy="4586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home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4439710" y="1003620"/>
        <a:ext cx="917246" cy="458623"/>
      </dsp:txXfrm>
    </dsp:sp>
    <dsp:sp modelId="{B2AB7DEF-E4D4-4496-913E-205FFF0915E8}">
      <dsp:nvSpPr>
        <dsp:cNvPr id="0" name=""/>
        <dsp:cNvSpPr/>
      </dsp:nvSpPr>
      <dsp:spPr>
        <a:xfrm>
          <a:off x="4669022" y="1654865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sn010101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4669022" y="1654865"/>
        <a:ext cx="917246" cy="458623"/>
      </dsp:txXfrm>
    </dsp:sp>
    <dsp:sp modelId="{0F365B99-E2C5-4D65-B34F-2C7667434DBA}">
      <dsp:nvSpPr>
        <dsp:cNvPr id="0" name=""/>
        <dsp:cNvSpPr/>
      </dsp:nvSpPr>
      <dsp:spPr>
        <a:xfrm>
          <a:off x="4669022" y="2306110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sw123456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4669022" y="2306110"/>
        <a:ext cx="917246" cy="458623"/>
      </dsp:txXfrm>
    </dsp:sp>
    <dsp:sp modelId="{103343E2-33A3-402B-811C-D2F8367D286F}">
      <dsp:nvSpPr>
        <dsp:cNvPr id="0" name=""/>
        <dsp:cNvSpPr/>
      </dsp:nvSpPr>
      <dsp:spPr>
        <a:xfrm>
          <a:off x="5549578" y="1003620"/>
          <a:ext cx="917246" cy="4586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tmp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549578" y="1003620"/>
        <a:ext cx="917246" cy="458623"/>
      </dsp:txXfrm>
    </dsp:sp>
    <dsp:sp modelId="{6B5F5EC1-ED76-4F78-AAAD-192D3295AE86}">
      <dsp:nvSpPr>
        <dsp:cNvPr id="0" name=""/>
        <dsp:cNvSpPr/>
      </dsp:nvSpPr>
      <dsp:spPr>
        <a:xfrm>
          <a:off x="6659447" y="1003620"/>
          <a:ext cx="917246" cy="4586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usr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659447" y="1003620"/>
        <a:ext cx="917246" cy="458623"/>
      </dsp:txXfrm>
    </dsp:sp>
    <dsp:sp modelId="{55398EF3-254B-4ECF-A77E-5964801786BE}">
      <dsp:nvSpPr>
        <dsp:cNvPr id="0" name=""/>
        <dsp:cNvSpPr/>
      </dsp:nvSpPr>
      <dsp:spPr>
        <a:xfrm>
          <a:off x="6888758" y="1507619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bin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888758" y="1507619"/>
        <a:ext cx="917246" cy="458623"/>
      </dsp:txXfrm>
    </dsp:sp>
    <dsp:sp modelId="{CA41C4DD-08DB-442F-8A40-D3A875BB1CA8}">
      <dsp:nvSpPr>
        <dsp:cNvPr id="0" name=""/>
        <dsp:cNvSpPr/>
      </dsp:nvSpPr>
      <dsp:spPr>
        <a:xfrm>
          <a:off x="6900728" y="2075918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sbin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900728" y="2075918"/>
        <a:ext cx="917246" cy="458623"/>
      </dsp:txXfrm>
    </dsp:sp>
    <dsp:sp modelId="{1A3B1A46-B864-4933-A47D-36CF218A3383}">
      <dsp:nvSpPr>
        <dsp:cNvPr id="0" name=""/>
        <dsp:cNvSpPr/>
      </dsp:nvSpPr>
      <dsp:spPr>
        <a:xfrm>
          <a:off x="6888758" y="2615726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lib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888758" y="2615726"/>
        <a:ext cx="917246" cy="458623"/>
      </dsp:txXfrm>
    </dsp:sp>
    <dsp:sp modelId="{866D7B56-3456-4569-BF0D-1252DF2E3217}">
      <dsp:nvSpPr>
        <dsp:cNvPr id="0" name=""/>
        <dsp:cNvSpPr/>
      </dsp:nvSpPr>
      <dsp:spPr>
        <a:xfrm>
          <a:off x="6888758" y="3102835"/>
          <a:ext cx="917246" cy="4586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local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888758" y="3102835"/>
        <a:ext cx="917246" cy="458623"/>
      </dsp:txXfrm>
    </dsp:sp>
    <dsp:sp modelId="{09B7C867-4B96-46E6-ADDA-D8CB53774AC8}">
      <dsp:nvSpPr>
        <dsp:cNvPr id="0" name=""/>
        <dsp:cNvSpPr/>
      </dsp:nvSpPr>
      <dsp:spPr>
        <a:xfrm>
          <a:off x="7769315" y="1003620"/>
          <a:ext cx="917246" cy="45862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solidFill>
                <a:schemeClr val="tx1"/>
              </a:solidFill>
            </a:rPr>
            <a:t>var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7769315" y="1003620"/>
        <a:ext cx="917246" cy="458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0941B-A333-474D-9259-574D2654469A}" type="datetimeFigureOut">
              <a:rPr lang="en-US" smtClean="0"/>
              <a:pPr/>
              <a:t>7/12/2017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B794C-F642-4674-93F4-38C6D3C30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8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04F9-7A75-49F2-A3B7-7048CB19C28F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45CD-AAD3-4891-8EFF-2E11996BE283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320D7-EC81-4DDE-A243-96F5DEBD1CE5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0A9F-DDDB-4887-AC93-9381ACA003CB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B71-8650-4D29-9628-D9EBE1566587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C6669-0B2F-41B7-B840-45743D9BBEC8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73946-356B-4A3F-9578-61D05D7E16DA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CADAF-46CB-44E7-83C3-F0784F9F5473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3A2-1C27-4B41-9F4F-D620189877C8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7C17-7674-4AA6-836E-98EDA1DBCD39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4DD6E-840A-474A-859C-9B510F6203EF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025F3DB-A7BC-4125-9020-206EDDD82A99}" type="datetime1">
              <a:rPr lang="en-US" smtClean="0"/>
              <a:pPr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NSMS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6583591-563E-4256-8847-0311E5FA02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Chapter 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File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CSNB113 SYSTEM ADMINISTRATION</a:t>
            </a:r>
          </a:p>
          <a:p>
            <a:r>
              <a:rPr lang="en-US" dirty="0" smtClean="0"/>
              <a:t>College of Information Technology</a:t>
            </a:r>
          </a:p>
          <a:p>
            <a:r>
              <a:rPr lang="en-US" dirty="0" err="1" smtClean="0"/>
              <a:t>Universiti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(UNITEN)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90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804334"/>
              </p:ext>
            </p:extLst>
          </p:nvPr>
        </p:nvGraphicFramePr>
        <p:xfrm>
          <a:off x="228600" y="1828800"/>
          <a:ext cx="8686800" cy="4419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</a:t>
            </a:r>
            <a:endParaRPr lang="en-US" dirty="0"/>
          </a:p>
        </p:txBody>
      </p:sp>
      <p:sp>
        <p:nvSpPr>
          <p:cNvPr id="7" name="Right Bracket 6"/>
          <p:cNvSpPr/>
          <p:nvPr/>
        </p:nvSpPr>
        <p:spPr>
          <a:xfrm rot="5400000">
            <a:off x="2590800" y="3124200"/>
            <a:ext cx="152400" cy="4267200"/>
          </a:xfrm>
          <a:prstGeom prst="rightBracket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5410200"/>
            <a:ext cx="277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First Group </a:t>
            </a:r>
            <a:r>
              <a:rPr lang="en-US" dirty="0" smtClean="0"/>
              <a:t>of File Systems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486400" y="2209800"/>
            <a:ext cx="914400" cy="533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248400" y="2209800"/>
            <a:ext cx="152400" cy="533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400800" y="2209800"/>
            <a:ext cx="685800" cy="533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00800" y="2209800"/>
            <a:ext cx="1828800" cy="5334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62600" y="1828800"/>
            <a:ext cx="308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Second Group </a:t>
            </a:r>
            <a:r>
              <a:rPr lang="en-US" dirty="0" smtClean="0"/>
              <a:t>of File Systems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2438400"/>
            <a:ext cx="8610600" cy="3450696"/>
          </a:xfrm>
        </p:spPr>
        <p:txBody>
          <a:bodyPr/>
          <a:lstStyle/>
          <a:p>
            <a:r>
              <a:rPr lang="en-US" dirty="0" smtClean="0"/>
              <a:t>Root file system</a:t>
            </a:r>
          </a:p>
          <a:p>
            <a:pPr lvl="1"/>
            <a:r>
              <a:rPr lang="en-US" dirty="0"/>
              <a:t>This is the root directory which should contain only the directories needed at the top level of the file </a:t>
            </a:r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Contains </a:t>
            </a:r>
            <a:r>
              <a:rPr lang="en-US" dirty="0" smtClean="0"/>
              <a:t>the bare-bones UNIX</a:t>
            </a:r>
          </a:p>
          <a:p>
            <a:r>
              <a:rPr lang="en-US" dirty="0" smtClean="0"/>
              <a:t>Swap file system</a:t>
            </a:r>
          </a:p>
          <a:p>
            <a:pPr lvl="1"/>
            <a:r>
              <a:rPr lang="en-US" dirty="0" smtClean="0"/>
              <a:t>Temporary location for processes when memory is heavily loaded – loaded back to memory when swapped processes are ready to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 (root)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799" cy="3450696"/>
          </a:xfrm>
        </p:spPr>
        <p:txBody>
          <a:bodyPr/>
          <a:lstStyle/>
          <a:p>
            <a:r>
              <a:rPr lang="en-US" dirty="0" smtClean="0"/>
              <a:t>root directory</a:t>
            </a:r>
          </a:p>
          <a:p>
            <a:pPr lvl="1"/>
            <a:r>
              <a:rPr lang="en-US" dirty="0" smtClean="0"/>
              <a:t>top of the hierarchy</a:t>
            </a:r>
          </a:p>
          <a:p>
            <a:pPr lvl="1"/>
            <a:r>
              <a:rPr lang="en-US" dirty="0" smtClean="0"/>
              <a:t>Represented by a / (front slash)</a:t>
            </a:r>
          </a:p>
          <a:p>
            <a:r>
              <a:rPr lang="en-US" dirty="0" smtClean="0"/>
              <a:t>Parent is always a directory. An ordinary or device file CANNOT be the parent of another file</a:t>
            </a:r>
          </a:p>
          <a:p>
            <a:r>
              <a:rPr lang="en-US" dirty="0" smtClean="0"/>
              <a:t>Modern UNIX systems – set up with multiple systems – meet specific purpose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3603812"/>
          </a:xfrm>
        </p:spPr>
        <p:txBody>
          <a:bodyPr/>
          <a:lstStyle/>
          <a:p>
            <a:r>
              <a:rPr lang="en-US" dirty="0" smtClean="0"/>
              <a:t>First group – made available during system installation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File System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530449"/>
              </p:ext>
            </p:extLst>
          </p:nvPr>
        </p:nvGraphicFramePr>
        <p:xfrm>
          <a:off x="914400" y="2590800"/>
          <a:ext cx="7315200" cy="350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/bin and /</a:t>
                      </a:r>
                      <a:r>
                        <a:rPr lang="en-US" dirty="0" err="1" smtClean="0"/>
                        <a:t>usr</a:t>
                      </a:r>
                      <a:r>
                        <a:rPr lang="en-US" dirty="0" smtClean="0"/>
                        <a:t>/bin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 commonly used UNIX commands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sbin</a:t>
                      </a:r>
                      <a:r>
                        <a:rPr lang="en-US" dirty="0" smtClean="0"/>
                        <a:t> and /</a:t>
                      </a:r>
                      <a:r>
                        <a:rPr lang="en-US" dirty="0" err="1" smtClean="0"/>
                        <a:t>usr</a:t>
                      </a:r>
                      <a:r>
                        <a:rPr lang="en-US" dirty="0" smtClean="0"/>
                        <a:t>/bin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 most of the commands that can only be executed by</a:t>
                      </a:r>
                      <a:r>
                        <a:rPr lang="en-US" baseline="0" dirty="0" smtClean="0"/>
                        <a:t> system administrator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Configuration files of the system. E.g. /</a:t>
                      </a:r>
                      <a:r>
                        <a:rPr lang="en-US" dirty="0" err="1" smtClean="0"/>
                        <a:t>etc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passwd</a:t>
                      </a:r>
                      <a:r>
                        <a:rPr lang="en-US" dirty="0" smtClean="0"/>
                        <a:t> and /</a:t>
                      </a:r>
                      <a:r>
                        <a:rPr lang="en-US" dirty="0" err="1" smtClean="0"/>
                        <a:t>etc</a:t>
                      </a:r>
                      <a:r>
                        <a:rPr lang="en-US" dirty="0" smtClean="0"/>
                        <a:t>/shadow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dev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all device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/lib and /</a:t>
                      </a:r>
                      <a:r>
                        <a:rPr lang="en-US" dirty="0" err="1" smtClean="0"/>
                        <a:t>usr</a:t>
                      </a:r>
                      <a:r>
                        <a:rPr lang="en-US" dirty="0" smtClean="0"/>
                        <a:t>/lib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all library files in binary form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usr</a:t>
                      </a:r>
                      <a:r>
                        <a:rPr lang="en-US" dirty="0" smtClean="0"/>
                        <a:t>/include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standard header files used by C programs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usr</a:t>
                      </a:r>
                      <a:r>
                        <a:rPr lang="en-US" dirty="0" smtClean="0"/>
                        <a:t>/share/man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Store manual pages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22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438400"/>
            <a:ext cx="8686800" cy="3603812"/>
          </a:xfrm>
        </p:spPr>
        <p:txBody>
          <a:bodyPr/>
          <a:lstStyle/>
          <a:p>
            <a:r>
              <a:rPr lang="en-US" dirty="0" smtClean="0"/>
              <a:t>Second group – files created by the user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File System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8735"/>
              </p:ext>
            </p:extLst>
          </p:nvPr>
        </p:nvGraphicFramePr>
        <p:xfrm>
          <a:off x="838200" y="3048000"/>
          <a:ext cx="7315200" cy="2021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33600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tmp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Allowed to create temporary files – wiped regularly</a:t>
                      </a:r>
                      <a:r>
                        <a:rPr lang="en-US" baseline="0" dirty="0" smtClean="0"/>
                        <a:t> by the system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 of the file system – print job, incoming or outgoing mail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/home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User’s personal</a:t>
                      </a:r>
                      <a:r>
                        <a:rPr lang="en-US" baseline="0" dirty="0" smtClean="0"/>
                        <a:t> directory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66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515538"/>
              </p:ext>
            </p:extLst>
          </p:nvPr>
        </p:nvGraphicFramePr>
        <p:xfrm>
          <a:off x="228600" y="2514600"/>
          <a:ext cx="8686800" cy="2936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19959"/>
                <a:gridCol w="64668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 marL="98785" marR="98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marL="98785" marR="98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Boot block</a:t>
                      </a:r>
                      <a:endParaRPr lang="en-US" dirty="0"/>
                    </a:p>
                  </a:txBody>
                  <a:tcPr marL="98785" marR="98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a small boot program and the partition table – referred as Master Boot Record (MBR). Boot</a:t>
                      </a:r>
                      <a:r>
                        <a:rPr lang="en-US" baseline="0" dirty="0" smtClean="0"/>
                        <a:t> program – responsible for the eventual loading of kernel into memory</a:t>
                      </a:r>
                      <a:endParaRPr lang="en-US" dirty="0"/>
                    </a:p>
                  </a:txBody>
                  <a:tcPr marL="98785" marR="98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Superblock</a:t>
                      </a:r>
                      <a:endParaRPr lang="en-US" dirty="0"/>
                    </a:p>
                  </a:txBody>
                  <a:tcPr marL="98785" marR="98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global information about the file system. Update disk</a:t>
                      </a:r>
                      <a:r>
                        <a:rPr lang="en-US" baseline="0" dirty="0" smtClean="0"/>
                        <a:t> copy with memory copy</a:t>
                      </a:r>
                      <a:endParaRPr lang="en-US" dirty="0"/>
                    </a:p>
                  </a:txBody>
                  <a:tcPr marL="98785" marR="98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inode</a:t>
                      </a:r>
                      <a:r>
                        <a:rPr lang="en-US" dirty="0" smtClean="0"/>
                        <a:t> blocks</a:t>
                      </a:r>
                      <a:endParaRPr lang="en-US" dirty="0"/>
                    </a:p>
                  </a:txBody>
                  <a:tcPr marL="98785" marR="98785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inode</a:t>
                      </a:r>
                      <a:r>
                        <a:rPr lang="en-US" dirty="0" smtClean="0"/>
                        <a:t> (file</a:t>
                      </a:r>
                      <a:r>
                        <a:rPr lang="en-US" baseline="0" dirty="0" smtClean="0"/>
                        <a:t> attributes) for every file of the file system. Keep track of every disk block used by a file</a:t>
                      </a:r>
                      <a:endParaRPr lang="en-US" dirty="0"/>
                    </a:p>
                  </a:txBody>
                  <a:tcPr marL="98785" marR="98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 blocks</a:t>
                      </a:r>
                      <a:endParaRPr lang="en-US" dirty="0"/>
                    </a:p>
                  </a:txBody>
                  <a:tcPr marL="98785" marR="98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data and program created by users</a:t>
                      </a:r>
                      <a:endParaRPr lang="en-US" dirty="0"/>
                    </a:p>
                  </a:txBody>
                  <a:tcPr marL="98785" marR="98785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File System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59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/>
          <a:lstStyle/>
          <a:p>
            <a:r>
              <a:rPr lang="en-US" dirty="0" smtClean="0"/>
              <a:t>Using root (/) as the ultimate reference point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/home/sn010101/dir01/file1.txt</a:t>
            </a:r>
          </a:p>
          <a:p>
            <a:r>
              <a:rPr lang="en-US" dirty="0" smtClean="0"/>
              <a:t>Example of using absolute path name with command: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 Pathnames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4554494"/>
            <a:ext cx="4801314" cy="40011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$ cat /home/sn010101/fileb.txt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21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75467"/>
            <a:ext cx="8686799" cy="3450696"/>
          </a:xfrm>
        </p:spPr>
        <p:txBody>
          <a:bodyPr/>
          <a:lstStyle/>
          <a:p>
            <a:r>
              <a:rPr lang="en-US" dirty="0" smtClean="0"/>
              <a:t>Pathnames that </a:t>
            </a:r>
            <a:r>
              <a:rPr lang="en-US" b="1" dirty="0" smtClean="0"/>
              <a:t>begin</a:t>
            </a:r>
            <a:r>
              <a:rPr lang="en-US" dirty="0" smtClean="0"/>
              <a:t> with either of these symbols;</a:t>
            </a:r>
          </a:p>
          <a:p>
            <a:pPr lvl="1"/>
            <a:r>
              <a:rPr lang="en-US" dirty="0" smtClean="0"/>
              <a:t>. (a single dot)</a:t>
            </a:r>
          </a:p>
          <a:p>
            <a:pPr lvl="2"/>
            <a:r>
              <a:rPr lang="en-US" dirty="0" smtClean="0"/>
              <a:t>Represents CURRENT directory</a:t>
            </a:r>
          </a:p>
          <a:p>
            <a:pPr lvl="1"/>
            <a:r>
              <a:rPr lang="en-US" dirty="0" smtClean="0"/>
              <a:t>.. (two dots)</a:t>
            </a:r>
          </a:p>
          <a:p>
            <a:pPr lvl="2"/>
            <a:r>
              <a:rPr lang="en-US" dirty="0" smtClean="0"/>
              <a:t>Represents PARENT directory</a:t>
            </a:r>
          </a:p>
          <a:p>
            <a:r>
              <a:rPr lang="en-US" dirty="0" smtClean="0"/>
              <a:t>Example: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Pathnames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029200"/>
            <a:ext cx="60198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sz="2000" b="1" dirty="0" err="1" smtClean="0">
                <a:solidFill>
                  <a:schemeClr val="bg1"/>
                </a:solidFill>
                <a:latin typeface="Courier" pitchFamily="49" charset="0"/>
              </a:rPr>
              <a:t>cd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 ..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3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86799" cy="3810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/>
              <a:t>process where all secondary file systems </a:t>
            </a:r>
            <a:r>
              <a:rPr lang="en-US" i="1" dirty="0"/>
              <a:t>mount</a:t>
            </a:r>
            <a:r>
              <a:rPr lang="en-US" dirty="0"/>
              <a:t> (attach) themselves to the root file system</a:t>
            </a:r>
          </a:p>
          <a:p>
            <a:r>
              <a:rPr lang="en-US" dirty="0" smtClean="0"/>
              <a:t>A </a:t>
            </a:r>
            <a:r>
              <a:rPr lang="en-US" dirty="0"/>
              <a:t>file system must be mounted in order to be usable by the </a:t>
            </a:r>
            <a:r>
              <a:rPr lang="en-US" dirty="0" smtClean="0"/>
              <a:t>system.</a:t>
            </a:r>
            <a:endParaRPr lang="en-US" dirty="0"/>
          </a:p>
          <a:p>
            <a:r>
              <a:rPr lang="en-US" dirty="0"/>
              <a:t>To see what is currently mounted (available for use) on your system, use the following command </a:t>
            </a:r>
            <a:r>
              <a:rPr lang="en-US" dirty="0" smtClean="0"/>
              <a:t>−</a:t>
            </a:r>
          </a:p>
          <a:p>
            <a:endParaRPr lang="en-US" dirty="0"/>
          </a:p>
          <a:p>
            <a:r>
              <a:rPr lang="en-US" dirty="0"/>
              <a:t>The /</a:t>
            </a:r>
            <a:r>
              <a:rPr lang="en-US" dirty="0" err="1"/>
              <a:t>mnt</a:t>
            </a:r>
            <a:r>
              <a:rPr lang="en-US" dirty="0"/>
              <a:t> directory, by the Unix convention, is where temporary mounts (such as CDROM drives, remote network drives, and floppy drives) are located.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4712063"/>
            <a:ext cx="64008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mount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97170"/>
            <a:ext cx="8686799" cy="3675030"/>
          </a:xfrm>
        </p:spPr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/>
              <a:t>the mount command with the following </a:t>
            </a:r>
            <a:r>
              <a:rPr lang="en-US" dirty="0" smtClean="0"/>
              <a:t>syntax</a:t>
            </a:r>
            <a:endParaRPr lang="en-US" dirty="0"/>
          </a:p>
          <a:p>
            <a:r>
              <a:rPr lang="en-US" dirty="0" smtClean="0"/>
              <a:t>Example: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assumes that your CD-ROM device is called /dev/</a:t>
            </a:r>
            <a:r>
              <a:rPr lang="en-US" dirty="0" err="1"/>
              <a:t>cdrom</a:t>
            </a:r>
            <a:r>
              <a:rPr lang="en-US" dirty="0"/>
              <a:t> and that you want to mount it to /</a:t>
            </a:r>
            <a:r>
              <a:rPr lang="en-US" dirty="0" err="1"/>
              <a:t>mnt</a:t>
            </a:r>
            <a:r>
              <a:rPr lang="en-US" dirty="0"/>
              <a:t>/</a:t>
            </a:r>
            <a:r>
              <a:rPr lang="en-US" dirty="0" err="1"/>
              <a:t>cdrom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4548" y="3429000"/>
            <a:ext cx="81534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mount -t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file_system_type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device_to_mount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directory_to_mount_to</a:t>
            </a:r>
            <a:endParaRPr lang="en-US" sz="16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5953" y="5148414"/>
            <a:ext cx="81534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mount -t iso9660 /dev/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cdrom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 /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mnt</a:t>
            </a:r>
            <a:r>
              <a:rPr lang="en-US" sz="1600" b="1" dirty="0">
                <a:solidFill>
                  <a:schemeClr val="bg1"/>
                </a:solidFill>
                <a:latin typeface="Courier" pitchFamily="49" charset="0"/>
              </a:rPr>
              <a:t>/</a:t>
            </a:r>
            <a:r>
              <a:rPr lang="en-US" sz="1600" b="1" dirty="0" err="1">
                <a:solidFill>
                  <a:schemeClr val="bg1"/>
                </a:solidFill>
                <a:latin typeface="Courier" pitchFamily="49" charset="0"/>
              </a:rPr>
              <a:t>cdrom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40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799" cy="3450696"/>
          </a:xfrm>
        </p:spPr>
        <p:txBody>
          <a:bodyPr/>
          <a:lstStyle/>
          <a:p>
            <a:r>
              <a:rPr lang="en-US" dirty="0" smtClean="0"/>
              <a:t>Understand the initial categorization of files into ordinary, directory and device</a:t>
            </a:r>
          </a:p>
          <a:p>
            <a:r>
              <a:rPr lang="en-US" dirty="0" smtClean="0"/>
              <a:t>Learn the hierarchical structure of file system</a:t>
            </a:r>
          </a:p>
          <a:p>
            <a:r>
              <a:rPr lang="en-US" dirty="0" smtClean="0"/>
              <a:t>Become aware of the significance of absolute and relative pathnames</a:t>
            </a:r>
          </a:p>
          <a:p>
            <a:r>
              <a:rPr lang="en-US" dirty="0"/>
              <a:t>Understand the </a:t>
            </a:r>
            <a:r>
              <a:rPr lang="en-US" dirty="0" smtClean="0"/>
              <a:t>four components of file systems</a:t>
            </a:r>
          </a:p>
          <a:p>
            <a:r>
              <a:rPr lang="en-US" dirty="0" smtClean="0"/>
              <a:t>Mount and </a:t>
            </a:r>
            <a:r>
              <a:rPr lang="en-US" dirty="0" err="1" smtClean="0"/>
              <a:t>unmount</a:t>
            </a:r>
            <a:r>
              <a:rPr lang="en-US" dirty="0" smtClean="0"/>
              <a:t> file systems with mount and </a:t>
            </a:r>
            <a:r>
              <a:rPr lang="en-US" dirty="0" err="1" smtClean="0"/>
              <a:t>unmount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0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82900"/>
            <a:ext cx="8686799" cy="3801534"/>
          </a:xfrm>
        </p:spPr>
        <p:txBody>
          <a:bodyPr>
            <a:normAutofit/>
          </a:bodyPr>
          <a:lstStyle/>
          <a:p>
            <a:r>
              <a:rPr lang="en-US" dirty="0" smtClean="0"/>
              <a:t>A process of </a:t>
            </a:r>
            <a:r>
              <a:rPr lang="en-US" dirty="0" err="1" smtClean="0"/>
              <a:t>unmounting</a:t>
            </a:r>
            <a:r>
              <a:rPr lang="en-US" dirty="0" smtClean="0"/>
              <a:t> the mounted secondary file systems</a:t>
            </a:r>
          </a:p>
          <a:p>
            <a:r>
              <a:rPr lang="en-US" dirty="0"/>
              <a:t>To unmount (remove) the file system from your system, use the </a:t>
            </a:r>
            <a:r>
              <a:rPr lang="en-US" dirty="0" err="1"/>
              <a:t>umount</a:t>
            </a:r>
            <a:r>
              <a:rPr lang="en-US" dirty="0"/>
              <a:t> command by identifying the mount point or device.</a:t>
            </a:r>
          </a:p>
          <a:p>
            <a:r>
              <a:rPr lang="en-US" dirty="0" smtClean="0"/>
              <a:t>Example</a:t>
            </a:r>
            <a:r>
              <a:rPr lang="en-US" dirty="0" smtClean="0"/>
              <a:t>: Mount by device name as the </a:t>
            </a:r>
            <a:r>
              <a:rPr lang="en-US" dirty="0" smtClean="0"/>
              <a:t>argument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mount command enables you to access your file systems, but on most modern Unix systems, the </a:t>
            </a:r>
            <a:r>
              <a:rPr lang="en-US" dirty="0" err="1"/>
              <a:t>automount</a:t>
            </a:r>
            <a:r>
              <a:rPr lang="en-US" dirty="0"/>
              <a:t> function makes this process invisible to the user and requires no intervention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Unmounting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4191000"/>
            <a:ext cx="624840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urier" pitchFamily="49" charset="0"/>
              </a:rPr>
              <a:t>$ </a:t>
            </a:r>
            <a:r>
              <a:rPr lang="en-US" sz="2000" b="1" dirty="0" err="1">
                <a:solidFill>
                  <a:schemeClr val="bg1"/>
                </a:solidFill>
                <a:latin typeface="Courier" pitchFamily="49" charset="0"/>
              </a:rPr>
              <a:t>umount</a:t>
            </a:r>
            <a:r>
              <a:rPr lang="en-US" sz="2000" b="1" dirty="0">
                <a:solidFill>
                  <a:schemeClr val="bg1"/>
                </a:solidFill>
                <a:latin typeface="Courier" pitchFamily="49" charset="0"/>
              </a:rPr>
              <a:t> /dev/</a:t>
            </a:r>
            <a:r>
              <a:rPr lang="en-US" sz="2000" b="1" dirty="0" err="1">
                <a:solidFill>
                  <a:schemeClr val="bg1"/>
                </a:solidFill>
                <a:latin typeface="Courier" pitchFamily="49" charset="0"/>
              </a:rPr>
              <a:t>cdrom</a:t>
            </a:r>
            <a:endParaRPr lang="en-US" sz="2000" b="1" dirty="0">
              <a:solidFill>
                <a:schemeClr val="bg1"/>
              </a:solidFill>
              <a:latin typeface="Courier" pitchFamily="49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Das, S. (2012). Your UNIX/LINUX The Ultimate Guide: Third Edition. McGraw-Hill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Hahn, H. (2008). </a:t>
            </a:r>
            <a:r>
              <a:rPr lang="en-US" i="1" dirty="0" smtClean="0"/>
              <a:t>Harley Hahn's Guide to Unix and Linux.</a:t>
            </a:r>
            <a:r>
              <a:rPr lang="en-US" dirty="0" smtClean="0"/>
              <a:t> California: McGraw-Hill Higher Education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7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610599" cy="3450696"/>
          </a:xfrm>
        </p:spPr>
        <p:txBody>
          <a:bodyPr/>
          <a:lstStyle/>
          <a:p>
            <a:r>
              <a:rPr lang="en-US" dirty="0" smtClean="0"/>
              <a:t>Container for storing information</a:t>
            </a:r>
          </a:p>
          <a:p>
            <a:r>
              <a:rPr lang="en-US" dirty="0" smtClean="0"/>
              <a:t>There types:</a:t>
            </a:r>
          </a:p>
          <a:p>
            <a:pPr lvl="1"/>
            <a:r>
              <a:rPr lang="en-US" dirty="0" smtClean="0"/>
              <a:t>Ordinary file</a:t>
            </a:r>
          </a:p>
          <a:p>
            <a:pPr lvl="1"/>
            <a:r>
              <a:rPr lang="en-US" dirty="0" smtClean="0"/>
              <a:t>Directory file</a:t>
            </a:r>
          </a:p>
          <a:p>
            <a:pPr lvl="1"/>
            <a:r>
              <a:rPr lang="en-US" dirty="0" smtClean="0"/>
              <a:t>Device file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686799" cy="3450696"/>
          </a:xfrm>
        </p:spPr>
        <p:txBody>
          <a:bodyPr/>
          <a:lstStyle/>
          <a:p>
            <a:r>
              <a:rPr lang="en-US" dirty="0" smtClean="0"/>
              <a:t>The most common file type containing a stream of data</a:t>
            </a:r>
          </a:p>
          <a:p>
            <a:r>
              <a:rPr lang="en-US" dirty="0" smtClean="0"/>
              <a:t>Two types:</a:t>
            </a:r>
          </a:p>
          <a:p>
            <a:pPr lvl="1"/>
            <a:r>
              <a:rPr lang="en-US" dirty="0" smtClean="0"/>
              <a:t>Text file</a:t>
            </a:r>
          </a:p>
          <a:p>
            <a:pPr lvl="2"/>
            <a:r>
              <a:rPr lang="en-US" dirty="0" smtClean="0"/>
              <a:t>Contains only printable characters</a:t>
            </a:r>
          </a:p>
          <a:p>
            <a:pPr lvl="1"/>
            <a:r>
              <a:rPr lang="en-US" dirty="0" smtClean="0"/>
              <a:t>Binary file</a:t>
            </a:r>
          </a:p>
          <a:p>
            <a:pPr lvl="2"/>
            <a:r>
              <a:rPr lang="en-US" dirty="0" smtClean="0"/>
              <a:t>Contains both printable and non-printable characters (cover entire ASCII range)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Ordinary File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5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610599" cy="3450696"/>
          </a:xfrm>
        </p:spPr>
        <p:txBody>
          <a:bodyPr>
            <a:normAutofit/>
          </a:bodyPr>
          <a:lstStyle/>
          <a:p>
            <a:r>
              <a:rPr lang="en-US" dirty="0" smtClean="0"/>
              <a:t>Contains no data, but maintains some details of the files and subdirectories that it contains</a:t>
            </a:r>
          </a:p>
          <a:p>
            <a:r>
              <a:rPr lang="en-US" dirty="0" smtClean="0"/>
              <a:t>Each entry has 2 components;</a:t>
            </a:r>
          </a:p>
          <a:p>
            <a:pPr lvl="1"/>
            <a:r>
              <a:rPr lang="en-US" dirty="0" smtClean="0"/>
              <a:t>Filename</a:t>
            </a:r>
          </a:p>
          <a:p>
            <a:pPr lvl="1"/>
            <a:r>
              <a:rPr lang="en-US" dirty="0" smtClean="0"/>
              <a:t>Unique identification number for the file or directory – </a:t>
            </a:r>
            <a:r>
              <a:rPr lang="en-US" i="1" dirty="0" err="1" smtClean="0"/>
              <a:t>inode</a:t>
            </a:r>
            <a:r>
              <a:rPr lang="en-US" dirty="0" smtClean="0"/>
              <a:t> number</a:t>
            </a:r>
          </a:p>
          <a:p>
            <a:r>
              <a:rPr lang="en-US" dirty="0" smtClean="0"/>
              <a:t>User cannot write directly to the directory file – perform some actions that make the kernel write a directory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File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1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86799" cy="3450696"/>
          </a:xfrm>
        </p:spPr>
        <p:txBody>
          <a:bodyPr/>
          <a:lstStyle/>
          <a:p>
            <a:r>
              <a:rPr lang="en-US" dirty="0" smtClean="0"/>
              <a:t>A file that is representing a device that allows the user to perform reading or writing activities from or to the device</a:t>
            </a:r>
          </a:p>
          <a:p>
            <a:r>
              <a:rPr lang="en-US" dirty="0" smtClean="0"/>
              <a:t>Kernel identifies a device from its attributes and then uses them to operate the device.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File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86799" cy="3810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File system </a:t>
            </a:r>
            <a:r>
              <a:rPr lang="en-US" dirty="0" smtClean="0"/>
              <a:t>is </a:t>
            </a:r>
            <a:r>
              <a:rPr lang="en-US" dirty="0"/>
              <a:t>a logical collection of files on a partition or disk. A partition is a container for information and can span an entire hard drive if desired</a:t>
            </a:r>
          </a:p>
          <a:p>
            <a:r>
              <a:rPr lang="en-US" dirty="0" smtClean="0"/>
              <a:t>File </a:t>
            </a:r>
            <a:r>
              <a:rPr lang="en-US" dirty="0" smtClean="0"/>
              <a:t>system is organized in the form of </a:t>
            </a:r>
            <a:r>
              <a:rPr lang="en-US" b="1" dirty="0" smtClean="0"/>
              <a:t>a directory structure</a:t>
            </a:r>
            <a:r>
              <a:rPr lang="en-US" dirty="0" smtClean="0"/>
              <a:t> with its own root</a:t>
            </a:r>
          </a:p>
          <a:p>
            <a:r>
              <a:rPr lang="en-US" dirty="0" smtClean="0"/>
              <a:t>Hard </a:t>
            </a:r>
            <a:r>
              <a:rPr lang="en-US" dirty="0"/>
              <a:t>drive can have various partitions which usually contain only one file system, such as one file system housing the /file system or another containing the /home file </a:t>
            </a:r>
            <a:r>
              <a:rPr lang="en-US" dirty="0" smtClean="0"/>
              <a:t>system</a:t>
            </a:r>
          </a:p>
          <a:p>
            <a:r>
              <a:rPr lang="en-US" dirty="0"/>
              <a:t>One file system per partition allows for the logical maintenance and management of differing file systems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Should </a:t>
            </a:r>
            <a:r>
              <a:rPr lang="en-US" dirty="0" smtClean="0"/>
              <a:t>be kept separately from data files created by users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2438400"/>
            <a:ext cx="8610600" cy="3450696"/>
          </a:xfrm>
        </p:spPr>
        <p:txBody>
          <a:bodyPr/>
          <a:lstStyle/>
          <a:p>
            <a:r>
              <a:rPr lang="en-US" dirty="0"/>
              <a:t>Unix uses a hierarchical file system structure, much like an upside-down tree, with root (/) at the base of the file system and all other directories </a:t>
            </a:r>
            <a:r>
              <a:rPr lang="en-US" dirty="0" smtClean="0"/>
              <a:t>spreading </a:t>
            </a:r>
            <a:r>
              <a:rPr lang="en-US" dirty="0"/>
              <a:t>from </a:t>
            </a:r>
            <a:r>
              <a:rPr lang="en-US" dirty="0" smtClean="0"/>
              <a:t>there.</a:t>
            </a:r>
          </a:p>
          <a:p>
            <a:r>
              <a:rPr lang="en-US" dirty="0"/>
              <a:t>The directories have specific purposes and generally hold the same types of information for easily locating files.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- Unix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59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3450696"/>
          </a:xfrm>
        </p:spPr>
        <p:txBody>
          <a:bodyPr/>
          <a:lstStyle/>
          <a:p>
            <a:r>
              <a:rPr lang="en-US" dirty="0" smtClean="0"/>
              <a:t>Advantage of partitioning:</a:t>
            </a:r>
          </a:p>
          <a:p>
            <a:pPr lvl="1"/>
            <a:r>
              <a:rPr lang="en-US" dirty="0" smtClean="0"/>
              <a:t>Prevent potential violation conflicts between various data areas</a:t>
            </a:r>
          </a:p>
          <a:p>
            <a:pPr lvl="1"/>
            <a:r>
              <a:rPr lang="en-US" dirty="0" smtClean="0"/>
              <a:t>Corruption in one area will not affect the others</a:t>
            </a:r>
          </a:p>
          <a:p>
            <a:pPr lvl="1"/>
            <a:r>
              <a:rPr lang="en-US" dirty="0" smtClean="0"/>
              <a:t>Perform backup separately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3591-563E-4256-8847-0311E5FA02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</a:t>
            </a:r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82979"/>
            <a:ext cx="3786691" cy="365125"/>
          </a:xfrm>
        </p:spPr>
        <p:txBody>
          <a:bodyPr/>
          <a:lstStyle/>
          <a:p>
            <a:r>
              <a:rPr lang="en-US" dirty="0" smtClean="0"/>
              <a:t>SN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75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5410</TotalTime>
  <Words>1117</Words>
  <Application>Microsoft Office PowerPoint</Application>
  <PresentationFormat>On-screen Show (4:3)</PresentationFormat>
  <Paragraphs>199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Waveform</vt:lpstr>
      <vt:lpstr>Chapter 6 File Systems</vt:lpstr>
      <vt:lpstr>Objectives</vt:lpstr>
      <vt:lpstr>File</vt:lpstr>
      <vt:lpstr>Ordinary File</vt:lpstr>
      <vt:lpstr>Directory File</vt:lpstr>
      <vt:lpstr>Device File</vt:lpstr>
      <vt:lpstr>File System</vt:lpstr>
      <vt:lpstr>File System - Unix</vt:lpstr>
      <vt:lpstr>Partitioning</vt:lpstr>
      <vt:lpstr>Hierarchy</vt:lpstr>
      <vt:lpstr>/ (root)</vt:lpstr>
      <vt:lpstr>Hierarchy</vt:lpstr>
      <vt:lpstr>UNIX File System</vt:lpstr>
      <vt:lpstr>UNIX File System</vt:lpstr>
      <vt:lpstr>Components of File System</vt:lpstr>
      <vt:lpstr>Absolute Pathnames</vt:lpstr>
      <vt:lpstr>Relative Pathnames</vt:lpstr>
      <vt:lpstr>Mounting</vt:lpstr>
      <vt:lpstr>Mounting</vt:lpstr>
      <vt:lpstr>Unmounting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GreenZone</dc:creator>
  <cp:lastModifiedBy>Surizal Bin Nazeri</cp:lastModifiedBy>
  <cp:revision>369</cp:revision>
  <dcterms:created xsi:type="dcterms:W3CDTF">2012-09-25T13:47:47Z</dcterms:created>
  <dcterms:modified xsi:type="dcterms:W3CDTF">2017-07-12T03:12:14Z</dcterms:modified>
</cp:coreProperties>
</file>