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7" r:id="rId18"/>
    <p:sldId id="275" r:id="rId19"/>
    <p:sldId id="276" r:id="rId20"/>
    <p:sldId id="279" r:id="rId21"/>
    <p:sldId id="284" r:id="rId22"/>
    <p:sldId id="285" r:id="rId23"/>
    <p:sldId id="290" r:id="rId24"/>
    <p:sldId id="291" r:id="rId25"/>
    <p:sldId id="292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1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5EE20A-3A6A-42B1-9156-5198C19208B6}" type="doc">
      <dgm:prSet loTypeId="urn:microsoft.com/office/officeart/2005/8/layout/target3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905989-9F79-4E73-95A2-EE2627755782}">
      <dgm:prSet phldrT="[Text]" custT="1"/>
      <dgm:spPr/>
      <dgm:t>
        <a:bodyPr/>
        <a:lstStyle/>
        <a:p>
          <a:r>
            <a:rPr lang="en-US" sz="1800" dirty="0" smtClean="0"/>
            <a:t>Human Readable</a:t>
          </a:r>
          <a:endParaRPr lang="en-US" sz="1800" dirty="0"/>
        </a:p>
      </dgm:t>
    </dgm:pt>
    <dgm:pt modelId="{60EA4ED9-9D80-436C-B6CB-6585D2C8359B}" type="parTrans" cxnId="{9AA76F6B-E33E-49DD-A62A-A61FE8681ED3}">
      <dgm:prSet/>
      <dgm:spPr/>
      <dgm:t>
        <a:bodyPr/>
        <a:lstStyle/>
        <a:p>
          <a:endParaRPr lang="en-US"/>
        </a:p>
      </dgm:t>
    </dgm:pt>
    <dgm:pt modelId="{8ACE0A52-5171-4B45-B62C-E1898FCA4E45}" type="sibTrans" cxnId="{9AA76F6B-E33E-49DD-A62A-A61FE8681ED3}">
      <dgm:prSet/>
      <dgm:spPr/>
      <dgm:t>
        <a:bodyPr/>
        <a:lstStyle/>
        <a:p>
          <a:endParaRPr lang="en-US"/>
        </a:p>
      </dgm:t>
    </dgm:pt>
    <dgm:pt modelId="{BD614E6F-F89F-428E-91C9-2853A48B6854}">
      <dgm:prSet phldrT="[Text]"/>
      <dgm:spPr/>
      <dgm:t>
        <a:bodyPr/>
        <a:lstStyle/>
        <a:p>
          <a:r>
            <a:rPr lang="en-US" dirty="0" smtClean="0"/>
            <a:t>Human readable device</a:t>
          </a:r>
          <a:endParaRPr lang="en-US" dirty="0"/>
        </a:p>
      </dgm:t>
    </dgm:pt>
    <dgm:pt modelId="{B0D303DD-F054-4B2F-9720-CC4A3390618B}" type="parTrans" cxnId="{5EBBE65C-3C1E-492C-B08F-8EF7C54D516B}">
      <dgm:prSet/>
      <dgm:spPr/>
      <dgm:t>
        <a:bodyPr/>
        <a:lstStyle/>
        <a:p>
          <a:endParaRPr lang="en-US"/>
        </a:p>
      </dgm:t>
    </dgm:pt>
    <dgm:pt modelId="{9F3FB0A5-41B1-4D08-B567-206B49981EE1}" type="sibTrans" cxnId="{5EBBE65C-3C1E-492C-B08F-8EF7C54D516B}">
      <dgm:prSet/>
      <dgm:spPr/>
      <dgm:t>
        <a:bodyPr/>
        <a:lstStyle/>
        <a:p>
          <a:endParaRPr lang="en-US"/>
        </a:p>
      </dgm:t>
    </dgm:pt>
    <dgm:pt modelId="{FD3404FE-C175-4570-9568-2031335B5859}">
      <dgm:prSet phldrT="[Text]"/>
      <dgm:spPr/>
      <dgm:t>
        <a:bodyPr/>
        <a:lstStyle/>
        <a:p>
          <a:r>
            <a:rPr lang="en-US" dirty="0" smtClean="0"/>
            <a:t>E.g.; printer, monitor</a:t>
          </a:r>
          <a:endParaRPr lang="en-US" dirty="0"/>
        </a:p>
      </dgm:t>
    </dgm:pt>
    <dgm:pt modelId="{38CB719E-1407-4358-94ED-19303B29E9B4}" type="parTrans" cxnId="{9439B6F0-77C1-4B09-9094-CE74D5548FA3}">
      <dgm:prSet/>
      <dgm:spPr/>
      <dgm:t>
        <a:bodyPr/>
        <a:lstStyle/>
        <a:p>
          <a:endParaRPr lang="en-US"/>
        </a:p>
      </dgm:t>
    </dgm:pt>
    <dgm:pt modelId="{EEEA3A22-9B25-4095-80FE-3763B9AB15C9}" type="sibTrans" cxnId="{9439B6F0-77C1-4B09-9094-CE74D5548FA3}">
      <dgm:prSet/>
      <dgm:spPr/>
      <dgm:t>
        <a:bodyPr/>
        <a:lstStyle/>
        <a:p>
          <a:endParaRPr lang="en-US"/>
        </a:p>
      </dgm:t>
    </dgm:pt>
    <dgm:pt modelId="{85B3F7F1-0A20-47A5-88DD-09699FCEA8D0}">
      <dgm:prSet phldrT="[Text]" custT="1"/>
      <dgm:spPr/>
      <dgm:t>
        <a:bodyPr/>
        <a:lstStyle/>
        <a:p>
          <a:r>
            <a:rPr lang="en-US" sz="1800" dirty="0" smtClean="0"/>
            <a:t>Machine readable</a:t>
          </a:r>
          <a:endParaRPr lang="en-US" sz="1800" dirty="0"/>
        </a:p>
      </dgm:t>
    </dgm:pt>
    <dgm:pt modelId="{E239ABB5-2BD1-45A0-8E9B-3DD44C216B8F}" type="parTrans" cxnId="{EB9D6916-B394-4C56-9177-CCFC62392092}">
      <dgm:prSet/>
      <dgm:spPr/>
      <dgm:t>
        <a:bodyPr/>
        <a:lstStyle/>
        <a:p>
          <a:endParaRPr lang="en-US"/>
        </a:p>
      </dgm:t>
    </dgm:pt>
    <dgm:pt modelId="{B4D8921B-C9E3-4AA9-B045-7E0E6F99798B}" type="sibTrans" cxnId="{EB9D6916-B394-4C56-9177-CCFC62392092}">
      <dgm:prSet/>
      <dgm:spPr/>
      <dgm:t>
        <a:bodyPr/>
        <a:lstStyle/>
        <a:p>
          <a:endParaRPr lang="en-US"/>
        </a:p>
      </dgm:t>
    </dgm:pt>
    <dgm:pt modelId="{B8378864-7DDE-4BB6-A19A-5ECDC681694A}">
      <dgm:prSet phldrT="[Text]"/>
      <dgm:spPr/>
      <dgm:t>
        <a:bodyPr/>
        <a:lstStyle/>
        <a:p>
          <a:r>
            <a:rPr lang="en-US" dirty="0" smtClean="0"/>
            <a:t>Machine readable device</a:t>
          </a:r>
          <a:endParaRPr lang="en-US" dirty="0"/>
        </a:p>
      </dgm:t>
    </dgm:pt>
    <dgm:pt modelId="{21E275A0-A8D3-418D-B2F1-2A184B352D83}" type="parTrans" cxnId="{813DBDF1-43F7-48A1-A9B8-D6999BE58AE0}">
      <dgm:prSet/>
      <dgm:spPr/>
      <dgm:t>
        <a:bodyPr/>
        <a:lstStyle/>
        <a:p>
          <a:endParaRPr lang="en-US"/>
        </a:p>
      </dgm:t>
    </dgm:pt>
    <dgm:pt modelId="{2155E770-C363-43F6-8692-5A5E7E28CF28}" type="sibTrans" cxnId="{813DBDF1-43F7-48A1-A9B8-D6999BE58AE0}">
      <dgm:prSet/>
      <dgm:spPr/>
      <dgm:t>
        <a:bodyPr/>
        <a:lstStyle/>
        <a:p>
          <a:endParaRPr lang="en-US"/>
        </a:p>
      </dgm:t>
    </dgm:pt>
    <dgm:pt modelId="{D6A3D8B8-80EB-4AB8-8134-0D832122071C}">
      <dgm:prSet phldrT="[Text]"/>
      <dgm:spPr/>
      <dgm:t>
        <a:bodyPr/>
        <a:lstStyle/>
        <a:p>
          <a:r>
            <a:rPr lang="en-US" dirty="0" smtClean="0"/>
            <a:t>e.g.; Magnetic disk/tape, optical disk</a:t>
          </a:r>
          <a:endParaRPr lang="en-US" dirty="0"/>
        </a:p>
      </dgm:t>
    </dgm:pt>
    <dgm:pt modelId="{BBE23754-F16E-4543-8A65-025CA351FF36}" type="parTrans" cxnId="{2E3D28CA-7632-417D-BE79-D2EE8D95A20F}">
      <dgm:prSet/>
      <dgm:spPr/>
      <dgm:t>
        <a:bodyPr/>
        <a:lstStyle/>
        <a:p>
          <a:endParaRPr lang="en-US"/>
        </a:p>
      </dgm:t>
    </dgm:pt>
    <dgm:pt modelId="{5386E282-3579-412E-9B18-0793DC9D6E9C}" type="sibTrans" cxnId="{2E3D28CA-7632-417D-BE79-D2EE8D95A20F}">
      <dgm:prSet/>
      <dgm:spPr/>
      <dgm:t>
        <a:bodyPr/>
        <a:lstStyle/>
        <a:p>
          <a:endParaRPr lang="en-US"/>
        </a:p>
      </dgm:t>
    </dgm:pt>
    <dgm:pt modelId="{D743371A-10AE-48DB-B310-04908571AE40}">
      <dgm:prSet phldrT="[Text]" custT="1"/>
      <dgm:spPr/>
      <dgm:t>
        <a:bodyPr/>
        <a:lstStyle/>
        <a:p>
          <a:r>
            <a:rPr lang="en-US" sz="1800" dirty="0" smtClean="0"/>
            <a:t>Communication</a:t>
          </a:r>
          <a:endParaRPr lang="en-US" sz="1800" dirty="0"/>
        </a:p>
      </dgm:t>
    </dgm:pt>
    <dgm:pt modelId="{D40A6C9D-C0C4-40E8-8258-E92162381F1D}" type="parTrans" cxnId="{C04D2307-322A-46B1-933E-D1A8111A35A6}">
      <dgm:prSet/>
      <dgm:spPr/>
      <dgm:t>
        <a:bodyPr/>
        <a:lstStyle/>
        <a:p>
          <a:endParaRPr lang="en-US"/>
        </a:p>
      </dgm:t>
    </dgm:pt>
    <dgm:pt modelId="{61707494-7CDE-483E-AAAC-3451D4E00282}" type="sibTrans" cxnId="{C04D2307-322A-46B1-933E-D1A8111A35A6}">
      <dgm:prSet/>
      <dgm:spPr/>
      <dgm:t>
        <a:bodyPr/>
        <a:lstStyle/>
        <a:p>
          <a:endParaRPr lang="en-US"/>
        </a:p>
      </dgm:t>
    </dgm:pt>
    <dgm:pt modelId="{2CA7C3EF-A9CE-4E65-8F60-76E9FD0D9889}">
      <dgm:prSet phldrT="[Text]"/>
      <dgm:spPr/>
      <dgm:t>
        <a:bodyPr/>
        <a:lstStyle/>
        <a:p>
          <a:r>
            <a:rPr lang="en-US" dirty="0" smtClean="0"/>
            <a:t>Allow data exchange with a remote computer</a:t>
          </a:r>
          <a:endParaRPr lang="en-US" dirty="0"/>
        </a:p>
      </dgm:t>
    </dgm:pt>
    <dgm:pt modelId="{8D116DF6-9D96-48C4-8DAF-8804D11B195E}" type="parTrans" cxnId="{E9E25412-FFA5-4134-A952-2E4494784D84}">
      <dgm:prSet/>
      <dgm:spPr/>
      <dgm:t>
        <a:bodyPr/>
        <a:lstStyle/>
        <a:p>
          <a:endParaRPr lang="en-US"/>
        </a:p>
      </dgm:t>
    </dgm:pt>
    <dgm:pt modelId="{93F4869D-39FF-4F14-B277-CA1DE2FFD4AA}" type="sibTrans" cxnId="{E9E25412-FFA5-4134-A952-2E4494784D84}">
      <dgm:prSet/>
      <dgm:spPr/>
      <dgm:t>
        <a:bodyPr/>
        <a:lstStyle/>
        <a:p>
          <a:endParaRPr lang="en-US"/>
        </a:p>
      </dgm:t>
    </dgm:pt>
    <dgm:pt modelId="{58A247D5-9BA2-4B3C-BF84-8874117BA1E0}">
      <dgm:prSet phldrT="[Text]" phldr="1"/>
      <dgm:spPr/>
      <dgm:t>
        <a:bodyPr/>
        <a:lstStyle/>
        <a:p>
          <a:endParaRPr lang="en-US"/>
        </a:p>
      </dgm:t>
    </dgm:pt>
    <dgm:pt modelId="{E00A83FE-C640-472A-A16A-5DB9537F75CE}" type="parTrans" cxnId="{E8ABB59C-B876-4FF2-B106-B39808A0B617}">
      <dgm:prSet/>
      <dgm:spPr/>
      <dgm:t>
        <a:bodyPr/>
        <a:lstStyle/>
        <a:p>
          <a:endParaRPr lang="en-US"/>
        </a:p>
      </dgm:t>
    </dgm:pt>
    <dgm:pt modelId="{B96BD19A-0682-4074-B799-F85C0FE95B60}" type="sibTrans" cxnId="{E8ABB59C-B876-4FF2-B106-B39808A0B617}">
      <dgm:prSet/>
      <dgm:spPr/>
      <dgm:t>
        <a:bodyPr/>
        <a:lstStyle/>
        <a:p>
          <a:endParaRPr lang="en-US"/>
        </a:p>
      </dgm:t>
    </dgm:pt>
    <dgm:pt modelId="{44BCEA4A-4B5A-4699-8122-EC25673DEBBB}" type="pres">
      <dgm:prSet presAssocID="{6E5EE20A-3A6A-42B1-9156-5198C19208B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A65218-A4F9-4D1D-B764-2AD8173A7E07}" type="pres">
      <dgm:prSet presAssocID="{7B905989-9F79-4E73-95A2-EE2627755782}" presName="circle1" presStyleLbl="node1" presStyleIdx="0" presStyleCnt="3"/>
      <dgm:spPr/>
    </dgm:pt>
    <dgm:pt modelId="{F9C23BE1-4B93-4759-8B32-08C3529CAC8C}" type="pres">
      <dgm:prSet presAssocID="{7B905989-9F79-4E73-95A2-EE2627755782}" presName="space" presStyleCnt="0"/>
      <dgm:spPr/>
    </dgm:pt>
    <dgm:pt modelId="{301497FB-C5DF-4243-98A6-4AB85080B85A}" type="pres">
      <dgm:prSet presAssocID="{7B905989-9F79-4E73-95A2-EE2627755782}" presName="rect1" presStyleLbl="alignAcc1" presStyleIdx="0" presStyleCnt="3"/>
      <dgm:spPr/>
      <dgm:t>
        <a:bodyPr/>
        <a:lstStyle/>
        <a:p>
          <a:endParaRPr lang="en-US"/>
        </a:p>
      </dgm:t>
    </dgm:pt>
    <dgm:pt modelId="{D3B87D7F-AED6-4D3D-B9F0-50D569E4DFD3}" type="pres">
      <dgm:prSet presAssocID="{85B3F7F1-0A20-47A5-88DD-09699FCEA8D0}" presName="vertSpace2" presStyleLbl="node1" presStyleIdx="0" presStyleCnt="3"/>
      <dgm:spPr/>
    </dgm:pt>
    <dgm:pt modelId="{28FE0E30-1931-42A7-9B98-30AC04776D57}" type="pres">
      <dgm:prSet presAssocID="{85B3F7F1-0A20-47A5-88DD-09699FCEA8D0}" presName="circle2" presStyleLbl="node1" presStyleIdx="1" presStyleCnt="3"/>
      <dgm:spPr/>
    </dgm:pt>
    <dgm:pt modelId="{268D2F8F-2966-480C-B3A4-E5B0CF5439AD}" type="pres">
      <dgm:prSet presAssocID="{85B3F7F1-0A20-47A5-88DD-09699FCEA8D0}" presName="rect2" presStyleLbl="alignAcc1" presStyleIdx="1" presStyleCnt="3"/>
      <dgm:spPr/>
      <dgm:t>
        <a:bodyPr/>
        <a:lstStyle/>
        <a:p>
          <a:endParaRPr lang="en-US"/>
        </a:p>
      </dgm:t>
    </dgm:pt>
    <dgm:pt modelId="{5302F242-2157-440E-8181-F2BC87C78B16}" type="pres">
      <dgm:prSet presAssocID="{D743371A-10AE-48DB-B310-04908571AE40}" presName="vertSpace3" presStyleLbl="node1" presStyleIdx="1" presStyleCnt="3"/>
      <dgm:spPr/>
    </dgm:pt>
    <dgm:pt modelId="{4FADD805-5292-48B7-9F25-6D5C57332DAC}" type="pres">
      <dgm:prSet presAssocID="{D743371A-10AE-48DB-B310-04908571AE40}" presName="circle3" presStyleLbl="node1" presStyleIdx="2" presStyleCnt="3"/>
      <dgm:spPr/>
    </dgm:pt>
    <dgm:pt modelId="{478E5F84-7A89-4ACB-90F2-44DB07D38F12}" type="pres">
      <dgm:prSet presAssocID="{D743371A-10AE-48DB-B310-04908571AE40}" presName="rect3" presStyleLbl="alignAcc1" presStyleIdx="2" presStyleCnt="3"/>
      <dgm:spPr/>
      <dgm:t>
        <a:bodyPr/>
        <a:lstStyle/>
        <a:p>
          <a:endParaRPr lang="en-US"/>
        </a:p>
      </dgm:t>
    </dgm:pt>
    <dgm:pt modelId="{B96DC53D-51A0-4907-B971-21DCFB4A1479}" type="pres">
      <dgm:prSet presAssocID="{7B905989-9F79-4E73-95A2-EE2627755782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A6D82-A2EF-48D8-9F4F-1227231CDCDE}" type="pres">
      <dgm:prSet presAssocID="{7B905989-9F79-4E73-95A2-EE2627755782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104EE-5ABD-42A1-8E67-167B6B3526A7}" type="pres">
      <dgm:prSet presAssocID="{85B3F7F1-0A20-47A5-88DD-09699FCEA8D0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F661E-3C75-4B2F-9848-FA126890621A}" type="pres">
      <dgm:prSet presAssocID="{85B3F7F1-0A20-47A5-88DD-09699FCEA8D0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B7618-11C1-4ED3-BDBA-C50E13813E71}" type="pres">
      <dgm:prSet presAssocID="{D743371A-10AE-48DB-B310-04908571AE40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7FDC67-868B-4F48-A4C6-46E41A9BCF25}" type="pres">
      <dgm:prSet presAssocID="{D743371A-10AE-48DB-B310-04908571AE40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5D5ECB-6B7A-4748-A86B-9CC619106B35}" type="presOf" srcId="{B8378864-7DDE-4BB6-A19A-5ECDC681694A}" destId="{131F661E-3C75-4B2F-9848-FA126890621A}" srcOrd="0" destOrd="0" presId="urn:microsoft.com/office/officeart/2005/8/layout/target3"/>
    <dgm:cxn modelId="{6E2F9731-98C2-486A-BF2E-88573E2EE6BA}" type="presOf" srcId="{D743371A-10AE-48DB-B310-04908571AE40}" destId="{710B7618-11C1-4ED3-BDBA-C50E13813E71}" srcOrd="1" destOrd="0" presId="urn:microsoft.com/office/officeart/2005/8/layout/target3"/>
    <dgm:cxn modelId="{60515EA4-8F1B-45A5-83FF-2336DE4CA20E}" type="presOf" srcId="{D743371A-10AE-48DB-B310-04908571AE40}" destId="{478E5F84-7A89-4ACB-90F2-44DB07D38F12}" srcOrd="0" destOrd="0" presId="urn:microsoft.com/office/officeart/2005/8/layout/target3"/>
    <dgm:cxn modelId="{4333C400-F7E2-4E2F-ACF8-F03E3FA1B0AD}" type="presOf" srcId="{7B905989-9F79-4E73-95A2-EE2627755782}" destId="{301497FB-C5DF-4243-98A6-4AB85080B85A}" srcOrd="0" destOrd="0" presId="urn:microsoft.com/office/officeart/2005/8/layout/target3"/>
    <dgm:cxn modelId="{517B4A8B-A0FF-41AF-B649-BCDBCEC5808C}" type="presOf" srcId="{BD614E6F-F89F-428E-91C9-2853A48B6854}" destId="{1F4A6D82-A2EF-48D8-9F4F-1227231CDCDE}" srcOrd="0" destOrd="0" presId="urn:microsoft.com/office/officeart/2005/8/layout/target3"/>
    <dgm:cxn modelId="{E9E25412-FFA5-4134-A952-2E4494784D84}" srcId="{D743371A-10AE-48DB-B310-04908571AE40}" destId="{2CA7C3EF-A9CE-4E65-8F60-76E9FD0D9889}" srcOrd="0" destOrd="0" parTransId="{8D116DF6-9D96-48C4-8DAF-8804D11B195E}" sibTransId="{93F4869D-39FF-4F14-B277-CA1DE2FFD4AA}"/>
    <dgm:cxn modelId="{9AA76F6B-E33E-49DD-A62A-A61FE8681ED3}" srcId="{6E5EE20A-3A6A-42B1-9156-5198C19208B6}" destId="{7B905989-9F79-4E73-95A2-EE2627755782}" srcOrd="0" destOrd="0" parTransId="{60EA4ED9-9D80-436C-B6CB-6585D2C8359B}" sibTransId="{8ACE0A52-5171-4B45-B62C-E1898FCA4E45}"/>
    <dgm:cxn modelId="{DA59714E-71EC-4F87-A16D-123201F7AB43}" type="presOf" srcId="{6E5EE20A-3A6A-42B1-9156-5198C19208B6}" destId="{44BCEA4A-4B5A-4699-8122-EC25673DEBBB}" srcOrd="0" destOrd="0" presId="urn:microsoft.com/office/officeart/2005/8/layout/target3"/>
    <dgm:cxn modelId="{66B9CB16-DA47-4A31-9F9C-C97FD08DD72E}" type="presOf" srcId="{7B905989-9F79-4E73-95A2-EE2627755782}" destId="{B96DC53D-51A0-4907-B971-21DCFB4A1479}" srcOrd="1" destOrd="0" presId="urn:microsoft.com/office/officeart/2005/8/layout/target3"/>
    <dgm:cxn modelId="{5EBBE65C-3C1E-492C-B08F-8EF7C54D516B}" srcId="{7B905989-9F79-4E73-95A2-EE2627755782}" destId="{BD614E6F-F89F-428E-91C9-2853A48B6854}" srcOrd="0" destOrd="0" parTransId="{B0D303DD-F054-4B2F-9720-CC4A3390618B}" sibTransId="{9F3FB0A5-41B1-4D08-B567-206B49981EE1}"/>
    <dgm:cxn modelId="{A96E4E61-1049-474E-B2AB-21D988928ADB}" type="presOf" srcId="{FD3404FE-C175-4570-9568-2031335B5859}" destId="{1F4A6D82-A2EF-48D8-9F4F-1227231CDCDE}" srcOrd="0" destOrd="1" presId="urn:microsoft.com/office/officeart/2005/8/layout/target3"/>
    <dgm:cxn modelId="{813DBDF1-43F7-48A1-A9B8-D6999BE58AE0}" srcId="{85B3F7F1-0A20-47A5-88DD-09699FCEA8D0}" destId="{B8378864-7DDE-4BB6-A19A-5ECDC681694A}" srcOrd="0" destOrd="0" parTransId="{21E275A0-A8D3-418D-B2F1-2A184B352D83}" sibTransId="{2155E770-C363-43F6-8692-5A5E7E28CF28}"/>
    <dgm:cxn modelId="{EB9D6916-B394-4C56-9177-CCFC62392092}" srcId="{6E5EE20A-3A6A-42B1-9156-5198C19208B6}" destId="{85B3F7F1-0A20-47A5-88DD-09699FCEA8D0}" srcOrd="1" destOrd="0" parTransId="{E239ABB5-2BD1-45A0-8E9B-3DD44C216B8F}" sibTransId="{B4D8921B-C9E3-4AA9-B045-7E0E6F99798B}"/>
    <dgm:cxn modelId="{1E8E107A-7C8D-420B-BC95-A86C6325BBED}" type="presOf" srcId="{D6A3D8B8-80EB-4AB8-8134-0D832122071C}" destId="{131F661E-3C75-4B2F-9848-FA126890621A}" srcOrd="0" destOrd="1" presId="urn:microsoft.com/office/officeart/2005/8/layout/target3"/>
    <dgm:cxn modelId="{5D6CFDCC-02A3-403F-8CE7-94AAB93C79BB}" type="presOf" srcId="{58A247D5-9BA2-4B3C-BF84-8874117BA1E0}" destId="{817FDC67-868B-4F48-A4C6-46E41A9BCF25}" srcOrd="0" destOrd="1" presId="urn:microsoft.com/office/officeart/2005/8/layout/target3"/>
    <dgm:cxn modelId="{3D7EB902-6F00-4D80-819E-FEB2625773BE}" type="presOf" srcId="{85B3F7F1-0A20-47A5-88DD-09699FCEA8D0}" destId="{03A104EE-5ABD-42A1-8E67-167B6B3526A7}" srcOrd="1" destOrd="0" presId="urn:microsoft.com/office/officeart/2005/8/layout/target3"/>
    <dgm:cxn modelId="{3BB730D7-F18B-4049-94ED-4D3577C19C8D}" type="presOf" srcId="{2CA7C3EF-A9CE-4E65-8F60-76E9FD0D9889}" destId="{817FDC67-868B-4F48-A4C6-46E41A9BCF25}" srcOrd="0" destOrd="0" presId="urn:microsoft.com/office/officeart/2005/8/layout/target3"/>
    <dgm:cxn modelId="{9439B6F0-77C1-4B09-9094-CE74D5548FA3}" srcId="{7B905989-9F79-4E73-95A2-EE2627755782}" destId="{FD3404FE-C175-4570-9568-2031335B5859}" srcOrd="1" destOrd="0" parTransId="{38CB719E-1407-4358-94ED-19303B29E9B4}" sibTransId="{EEEA3A22-9B25-4095-80FE-3763B9AB15C9}"/>
    <dgm:cxn modelId="{8C013A17-7B47-4C96-82C8-308C8D672803}" type="presOf" srcId="{85B3F7F1-0A20-47A5-88DD-09699FCEA8D0}" destId="{268D2F8F-2966-480C-B3A4-E5B0CF5439AD}" srcOrd="0" destOrd="0" presId="urn:microsoft.com/office/officeart/2005/8/layout/target3"/>
    <dgm:cxn modelId="{2E3D28CA-7632-417D-BE79-D2EE8D95A20F}" srcId="{85B3F7F1-0A20-47A5-88DD-09699FCEA8D0}" destId="{D6A3D8B8-80EB-4AB8-8134-0D832122071C}" srcOrd="1" destOrd="0" parTransId="{BBE23754-F16E-4543-8A65-025CA351FF36}" sibTransId="{5386E282-3579-412E-9B18-0793DC9D6E9C}"/>
    <dgm:cxn modelId="{E8ABB59C-B876-4FF2-B106-B39808A0B617}" srcId="{D743371A-10AE-48DB-B310-04908571AE40}" destId="{58A247D5-9BA2-4B3C-BF84-8874117BA1E0}" srcOrd="1" destOrd="0" parTransId="{E00A83FE-C640-472A-A16A-5DB9537F75CE}" sibTransId="{B96BD19A-0682-4074-B799-F85C0FE95B60}"/>
    <dgm:cxn modelId="{C04D2307-322A-46B1-933E-D1A8111A35A6}" srcId="{6E5EE20A-3A6A-42B1-9156-5198C19208B6}" destId="{D743371A-10AE-48DB-B310-04908571AE40}" srcOrd="2" destOrd="0" parTransId="{D40A6C9D-C0C4-40E8-8258-E92162381F1D}" sibTransId="{61707494-7CDE-483E-AAAC-3451D4E00282}"/>
    <dgm:cxn modelId="{17953EF0-A28E-4C3D-B08D-A514A79DAD68}" type="presParOf" srcId="{44BCEA4A-4B5A-4699-8122-EC25673DEBBB}" destId="{C7A65218-A4F9-4D1D-B764-2AD8173A7E07}" srcOrd="0" destOrd="0" presId="urn:microsoft.com/office/officeart/2005/8/layout/target3"/>
    <dgm:cxn modelId="{13910CF4-1C1B-4CEC-9571-5806CD669003}" type="presParOf" srcId="{44BCEA4A-4B5A-4699-8122-EC25673DEBBB}" destId="{F9C23BE1-4B93-4759-8B32-08C3529CAC8C}" srcOrd="1" destOrd="0" presId="urn:microsoft.com/office/officeart/2005/8/layout/target3"/>
    <dgm:cxn modelId="{8AB4D7E7-52D2-4367-9CF6-DF9AE3793AD4}" type="presParOf" srcId="{44BCEA4A-4B5A-4699-8122-EC25673DEBBB}" destId="{301497FB-C5DF-4243-98A6-4AB85080B85A}" srcOrd="2" destOrd="0" presId="urn:microsoft.com/office/officeart/2005/8/layout/target3"/>
    <dgm:cxn modelId="{54F313E9-B1AB-46A9-9A63-71E12CAF1556}" type="presParOf" srcId="{44BCEA4A-4B5A-4699-8122-EC25673DEBBB}" destId="{D3B87D7F-AED6-4D3D-B9F0-50D569E4DFD3}" srcOrd="3" destOrd="0" presId="urn:microsoft.com/office/officeart/2005/8/layout/target3"/>
    <dgm:cxn modelId="{8D09D748-4CC8-4B81-838B-EF48C9F96C88}" type="presParOf" srcId="{44BCEA4A-4B5A-4699-8122-EC25673DEBBB}" destId="{28FE0E30-1931-42A7-9B98-30AC04776D57}" srcOrd="4" destOrd="0" presId="urn:microsoft.com/office/officeart/2005/8/layout/target3"/>
    <dgm:cxn modelId="{E8DD15CE-BA85-4B7F-A76F-A12B7EA6452A}" type="presParOf" srcId="{44BCEA4A-4B5A-4699-8122-EC25673DEBBB}" destId="{268D2F8F-2966-480C-B3A4-E5B0CF5439AD}" srcOrd="5" destOrd="0" presId="urn:microsoft.com/office/officeart/2005/8/layout/target3"/>
    <dgm:cxn modelId="{8CA4F145-B41D-4477-900C-672F95BE1708}" type="presParOf" srcId="{44BCEA4A-4B5A-4699-8122-EC25673DEBBB}" destId="{5302F242-2157-440E-8181-F2BC87C78B16}" srcOrd="6" destOrd="0" presId="urn:microsoft.com/office/officeart/2005/8/layout/target3"/>
    <dgm:cxn modelId="{DF858BF6-459D-4D06-85B4-95BE6C3B433E}" type="presParOf" srcId="{44BCEA4A-4B5A-4699-8122-EC25673DEBBB}" destId="{4FADD805-5292-48B7-9F25-6D5C57332DAC}" srcOrd="7" destOrd="0" presId="urn:microsoft.com/office/officeart/2005/8/layout/target3"/>
    <dgm:cxn modelId="{ACA0982C-7797-427D-A2DB-8B6DC583CDDD}" type="presParOf" srcId="{44BCEA4A-4B5A-4699-8122-EC25673DEBBB}" destId="{478E5F84-7A89-4ACB-90F2-44DB07D38F12}" srcOrd="8" destOrd="0" presId="urn:microsoft.com/office/officeart/2005/8/layout/target3"/>
    <dgm:cxn modelId="{6607668C-4F41-44A6-83C4-64173DF5D8BC}" type="presParOf" srcId="{44BCEA4A-4B5A-4699-8122-EC25673DEBBB}" destId="{B96DC53D-51A0-4907-B971-21DCFB4A1479}" srcOrd="9" destOrd="0" presId="urn:microsoft.com/office/officeart/2005/8/layout/target3"/>
    <dgm:cxn modelId="{A5AF6457-E1ED-4A93-8782-A475EC18FE50}" type="presParOf" srcId="{44BCEA4A-4B5A-4699-8122-EC25673DEBBB}" destId="{1F4A6D82-A2EF-48D8-9F4F-1227231CDCDE}" srcOrd="10" destOrd="0" presId="urn:microsoft.com/office/officeart/2005/8/layout/target3"/>
    <dgm:cxn modelId="{31FE8E8E-B0A1-48B2-B386-E2066EFD8B26}" type="presParOf" srcId="{44BCEA4A-4B5A-4699-8122-EC25673DEBBB}" destId="{03A104EE-5ABD-42A1-8E67-167B6B3526A7}" srcOrd="11" destOrd="0" presId="urn:microsoft.com/office/officeart/2005/8/layout/target3"/>
    <dgm:cxn modelId="{56B911D7-5A38-4342-8984-1413042AE3A1}" type="presParOf" srcId="{44BCEA4A-4B5A-4699-8122-EC25673DEBBB}" destId="{131F661E-3C75-4B2F-9848-FA126890621A}" srcOrd="12" destOrd="0" presId="urn:microsoft.com/office/officeart/2005/8/layout/target3"/>
    <dgm:cxn modelId="{63370B2D-E3CF-428D-8FDA-177F469B744B}" type="presParOf" srcId="{44BCEA4A-4B5A-4699-8122-EC25673DEBBB}" destId="{710B7618-11C1-4ED3-BDBA-C50E13813E71}" srcOrd="13" destOrd="0" presId="urn:microsoft.com/office/officeart/2005/8/layout/target3"/>
    <dgm:cxn modelId="{2D101C07-3649-4DEA-B2C0-37A1628744A8}" type="presParOf" srcId="{44BCEA4A-4B5A-4699-8122-EC25673DEBBB}" destId="{817FDC67-868B-4F48-A4C6-46E41A9BCF25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DMA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EFA8DFBA-E933-4DC6-927B-B3A57FD46541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317E3C95-F7B0-460B-9FFE-CCB322099CC4}" type="parTrans" cxnId="{9D99C113-3BC0-4F9A-9991-1B9D4175AC65}">
      <dgm:prSet/>
      <dgm:spPr/>
      <dgm:t>
        <a:bodyPr/>
        <a:lstStyle/>
        <a:p>
          <a:endParaRPr lang="en-US"/>
        </a:p>
      </dgm:t>
    </dgm:pt>
    <dgm:pt modelId="{AE09BC09-4FA6-45CE-BCED-7E19E14867D9}" type="sibTrans" cxnId="{9D99C113-3BC0-4F9A-9991-1B9D4175AC65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B5FD908A-8B24-457D-815F-161C2A69A61A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I/O Command</a:t>
          </a:r>
          <a:endParaRPr lang="en-US" dirty="0"/>
        </a:p>
      </dgm:t>
    </dgm:pt>
    <dgm:pt modelId="{470535AC-C205-46B2-A322-DA46615C415E}" type="parTrans" cxnId="{89A3308D-BECD-45C9-BEB4-82FCDA80BBC7}">
      <dgm:prSet/>
      <dgm:spPr/>
      <dgm:t>
        <a:bodyPr/>
        <a:lstStyle/>
        <a:p>
          <a:endParaRPr lang="en-US"/>
        </a:p>
      </dgm:t>
    </dgm:pt>
    <dgm:pt modelId="{C3B34DC1-0053-405E-9F11-66E8C59EF3E0}" type="sibTrans" cxnId="{89A3308D-BECD-45C9-BEB4-82FCDA80BBC7}">
      <dgm:prSet/>
      <dgm:spPr/>
      <dgm:t>
        <a:bodyPr/>
        <a:lstStyle/>
        <a:p>
          <a:endParaRPr lang="en-US"/>
        </a:p>
      </dgm:t>
    </dgm:pt>
    <dgm:pt modelId="{7D902C92-BD8C-4D1E-B5B6-0D8C109E02C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I/O Instruction</a:t>
          </a:r>
          <a:endParaRPr lang="en-US" dirty="0"/>
        </a:p>
      </dgm:t>
    </dgm:pt>
    <dgm:pt modelId="{A45792DA-A37F-4442-A9E4-74EFA2930B7C}" type="parTrans" cxnId="{D0DA1677-8A69-4C26-91BF-001F6A98F757}">
      <dgm:prSet/>
      <dgm:spPr/>
      <dgm:t>
        <a:bodyPr/>
        <a:lstStyle/>
        <a:p>
          <a:endParaRPr lang="en-US"/>
        </a:p>
      </dgm:t>
    </dgm:pt>
    <dgm:pt modelId="{2A350A22-9B4F-4D81-97A2-BEAB5E617C17}" type="sibTrans" cxnId="{D0DA1677-8A69-4C26-91BF-001F6A98F75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</dgm:pt>
    <dgm:pt modelId="{89AA2E9C-076D-4473-B34B-E420460AD094}" type="pres">
      <dgm:prSet presAssocID="{C86E3E72-9867-4AFB-8BF4-A770C106EAE8}" presName="rootComposite" presStyleCnt="0"/>
      <dgm:spPr/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9CF23-E734-4FE6-8841-ECC434F9807B}" type="pres">
      <dgm:prSet presAssocID="{317E3C95-F7B0-460B-9FFE-CCB322099CC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2A8A5D0-EF1C-4166-8588-A4E477B3EC39}" type="pres">
      <dgm:prSet presAssocID="{EFA8DFBA-E933-4DC6-927B-B3A57FD4654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E87F26-8197-44E9-B76E-EEF1867A01CD}" type="presOf" srcId="{BCA24D07-D08D-48AD-B47C-C18828A7FFE6}" destId="{D53E3FF7-9A5F-437F-8BD9-37F9D454247D}" srcOrd="0" destOrd="0" presId="urn:microsoft.com/office/officeart/2005/8/layout/hierarchy3"/>
    <dgm:cxn modelId="{079ACCF5-5E3F-4054-B91C-E49AC42B3DF7}" type="presOf" srcId="{7D902C92-BD8C-4D1E-B5B6-0D8C109E02C3}" destId="{96553233-0BDB-4495-8E80-1B46E7BBF58C}" srcOrd="0" destOrd="2" presId="urn:microsoft.com/office/officeart/2005/8/layout/hierarchy3"/>
    <dgm:cxn modelId="{D0DA1677-8A69-4C26-91BF-001F6A98F757}" srcId="{6C0B6771-A347-4FA4-8B51-2853A8DB9F83}" destId="{7D902C92-BD8C-4D1E-B5B6-0D8C109E02C3}" srcOrd="1" destOrd="0" parTransId="{A45792DA-A37F-4442-A9E4-74EFA2930B7C}" sibTransId="{2A350A22-9B4F-4D81-97A2-BEAB5E617C17}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85626B59-B165-4D0E-9646-1C0584018902}" type="presOf" srcId="{EFA8DFBA-E933-4DC6-927B-B3A57FD46541}" destId="{82A8A5D0-EF1C-4166-8588-A4E477B3EC39}" srcOrd="0" destOrd="0" presId="urn:microsoft.com/office/officeart/2005/8/layout/hierarchy3"/>
    <dgm:cxn modelId="{9D99C113-3BC0-4F9A-9991-1B9D4175AC65}" srcId="{C86E3E72-9867-4AFB-8BF4-A770C106EAE8}" destId="{EFA8DFBA-E933-4DC6-927B-B3A57FD46541}" srcOrd="2" destOrd="0" parTransId="{317E3C95-F7B0-460B-9FFE-CCB322099CC4}" sibTransId="{AE09BC09-4FA6-45CE-BCED-7E19E14867D9}"/>
    <dgm:cxn modelId="{55310BE4-1281-423A-9BCA-A2F516989A7D}" type="presOf" srcId="{C86E3E72-9867-4AFB-8BF4-A770C106EAE8}" destId="{437DA5B9-1035-4FA3-A971-701A74F9B93E}" srcOrd="0" destOrd="0" presId="urn:microsoft.com/office/officeart/2005/8/layout/hierarchy3"/>
    <dgm:cxn modelId="{6957ACD9-BBF6-4681-AC87-A3E463AF77D8}" type="presOf" srcId="{B5FD908A-8B24-457D-815F-161C2A69A61A}" destId="{96553233-0BDB-4495-8E80-1B46E7BBF58C}" srcOrd="0" destOrd="1" presId="urn:microsoft.com/office/officeart/2005/8/layout/hierarchy3"/>
    <dgm:cxn modelId="{5A844006-47DF-4BC1-AA34-EFC7FF065314}" type="presOf" srcId="{6C0B6771-A347-4FA4-8B51-2853A8DB9F83}" destId="{96553233-0BDB-4495-8E80-1B46E7BBF58C}" srcOrd="0" destOrd="0" presId="urn:microsoft.com/office/officeart/2005/8/layout/hierarchy3"/>
    <dgm:cxn modelId="{89A3308D-BECD-45C9-BEB4-82FCDA80BBC7}" srcId="{6C0B6771-A347-4FA4-8B51-2853A8DB9F83}" destId="{B5FD908A-8B24-457D-815F-161C2A69A61A}" srcOrd="0" destOrd="0" parTransId="{470535AC-C205-46B2-A322-DA46615C415E}" sibTransId="{C3B34DC1-0053-405E-9F11-66E8C59EF3E0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39E0AB6C-F15F-45AA-9074-65E977BC0D19}" type="presOf" srcId="{C86E3E72-9867-4AFB-8BF4-A770C106EAE8}" destId="{9EADC83C-B423-4550-BB9C-03BD770A9F1D}" srcOrd="1" destOrd="0" presId="urn:microsoft.com/office/officeart/2005/8/layout/hierarchy3"/>
    <dgm:cxn modelId="{52F9F769-2120-4BE8-B5BB-8658D913B696}" type="presOf" srcId="{B96C7E0D-7606-439E-A0FE-2733B19F0C80}" destId="{ABE006D4-C87B-4CAF-A05F-6A1313EC4E11}" srcOrd="0" destOrd="0" presId="urn:microsoft.com/office/officeart/2005/8/layout/hierarchy3"/>
    <dgm:cxn modelId="{5CB9770E-E41B-4F76-8AC8-9CB69E324D63}" type="presOf" srcId="{543F849C-F3F2-4D50-BAED-64C5715D4A10}" destId="{4B0D13BE-1806-41F8-9CCF-A7D51FB635C8}" srcOrd="0" destOrd="0" presId="urn:microsoft.com/office/officeart/2005/8/layout/hierarchy3"/>
    <dgm:cxn modelId="{25D75B5A-B943-40A7-A822-60E14717B1AB}" type="presOf" srcId="{C116E11C-A80F-4839-AA02-FF8AA8A7D170}" destId="{5847B36E-DCA3-484B-926A-EAB3155A1D40}" srcOrd="0" destOrd="0" presId="urn:microsoft.com/office/officeart/2005/8/layout/hierarchy3"/>
    <dgm:cxn modelId="{BB510D24-A5AA-4E2E-AE45-8207B96C51A4}" type="presOf" srcId="{317E3C95-F7B0-460B-9FFE-CCB322099CC4}" destId="{AFF9CF23-E734-4FE6-8841-ECC434F9807B}" srcOrd="0" destOrd="0" presId="urn:microsoft.com/office/officeart/2005/8/layout/hierarchy3"/>
    <dgm:cxn modelId="{9A2842B3-DF76-4102-A22E-620CA11C48EC}" type="presParOf" srcId="{ABE006D4-C87B-4CAF-A05F-6A1313EC4E11}" destId="{3C4DF069-1D4D-4889-A1BC-0991346331CC}" srcOrd="0" destOrd="0" presId="urn:microsoft.com/office/officeart/2005/8/layout/hierarchy3"/>
    <dgm:cxn modelId="{2157DB12-A1A5-49B5-B38A-0DC27436B7DF}" type="presParOf" srcId="{3C4DF069-1D4D-4889-A1BC-0991346331CC}" destId="{89AA2E9C-076D-4473-B34B-E420460AD094}" srcOrd="0" destOrd="0" presId="urn:microsoft.com/office/officeart/2005/8/layout/hierarchy3"/>
    <dgm:cxn modelId="{55884DAE-E1E7-4303-B509-9252A2D3578F}" type="presParOf" srcId="{89AA2E9C-076D-4473-B34B-E420460AD094}" destId="{437DA5B9-1035-4FA3-A971-701A74F9B93E}" srcOrd="0" destOrd="0" presId="urn:microsoft.com/office/officeart/2005/8/layout/hierarchy3"/>
    <dgm:cxn modelId="{BFEB8FF1-F7C4-4DE1-AA81-D82F112BFBBE}" type="presParOf" srcId="{89AA2E9C-076D-4473-B34B-E420460AD094}" destId="{9EADC83C-B423-4550-BB9C-03BD770A9F1D}" srcOrd="1" destOrd="0" presId="urn:microsoft.com/office/officeart/2005/8/layout/hierarchy3"/>
    <dgm:cxn modelId="{F3DD04AF-6422-48EA-BF1C-EB9543CE1E76}" type="presParOf" srcId="{3C4DF069-1D4D-4889-A1BC-0991346331CC}" destId="{EF9E333B-C994-470E-B996-55EA93E12E99}" srcOrd="1" destOrd="0" presId="urn:microsoft.com/office/officeart/2005/8/layout/hierarchy3"/>
    <dgm:cxn modelId="{BB071E80-4047-4CFE-8283-200B32451526}" type="presParOf" srcId="{EF9E333B-C994-470E-B996-55EA93E12E99}" destId="{D53E3FF7-9A5F-437F-8BD9-37F9D454247D}" srcOrd="0" destOrd="0" presId="urn:microsoft.com/office/officeart/2005/8/layout/hierarchy3"/>
    <dgm:cxn modelId="{0317E467-9CD8-43D9-B708-4C6F9F3925D1}" type="presParOf" srcId="{EF9E333B-C994-470E-B996-55EA93E12E99}" destId="{96553233-0BDB-4495-8E80-1B46E7BBF58C}" srcOrd="1" destOrd="0" presId="urn:microsoft.com/office/officeart/2005/8/layout/hierarchy3"/>
    <dgm:cxn modelId="{1A504DE1-2EEF-4A79-B79C-09BDBE811E9A}" type="presParOf" srcId="{EF9E333B-C994-470E-B996-55EA93E12E99}" destId="{5847B36E-DCA3-484B-926A-EAB3155A1D40}" srcOrd="2" destOrd="0" presId="urn:microsoft.com/office/officeart/2005/8/layout/hierarchy3"/>
    <dgm:cxn modelId="{70446F2A-05AE-409B-AAEB-B503338755A0}" type="presParOf" srcId="{EF9E333B-C994-470E-B996-55EA93E12E99}" destId="{4B0D13BE-1806-41F8-9CCF-A7D51FB635C8}" srcOrd="3" destOrd="0" presId="urn:microsoft.com/office/officeart/2005/8/layout/hierarchy3"/>
    <dgm:cxn modelId="{88DE0E46-3F2E-4457-AD95-5C22E9129378}" type="presParOf" srcId="{EF9E333B-C994-470E-B996-55EA93E12E99}" destId="{AFF9CF23-E734-4FE6-8841-ECC434F9807B}" srcOrd="4" destOrd="0" presId="urn:microsoft.com/office/officeart/2005/8/layout/hierarchy3"/>
    <dgm:cxn modelId="{7C66F417-5520-40BC-BFFC-C3587BB8B66D}" type="presParOf" srcId="{EF9E333B-C994-470E-B996-55EA93E12E99}" destId="{82A8A5D0-EF1C-4166-8588-A4E477B3EC3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DMA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EFA8DFBA-E933-4DC6-927B-B3A57FD46541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317E3C95-F7B0-460B-9FFE-CCB322099CC4}" type="parTrans" cxnId="{9D99C113-3BC0-4F9A-9991-1B9D4175AC65}">
      <dgm:prSet/>
      <dgm:spPr/>
      <dgm:t>
        <a:bodyPr/>
        <a:lstStyle/>
        <a:p>
          <a:endParaRPr lang="en-US"/>
        </a:p>
      </dgm:t>
    </dgm:pt>
    <dgm:pt modelId="{AE09BC09-4FA6-45CE-BCED-7E19E14867D9}" type="sibTrans" cxnId="{9D99C113-3BC0-4F9A-9991-1B9D4175AC65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B5FD908A-8B24-457D-815F-161C2A69A61A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I/O Command</a:t>
          </a:r>
          <a:endParaRPr lang="en-US" dirty="0"/>
        </a:p>
      </dgm:t>
    </dgm:pt>
    <dgm:pt modelId="{470535AC-C205-46B2-A322-DA46615C415E}" type="parTrans" cxnId="{89A3308D-BECD-45C9-BEB4-82FCDA80BBC7}">
      <dgm:prSet/>
      <dgm:spPr/>
      <dgm:t>
        <a:bodyPr/>
        <a:lstStyle/>
        <a:p>
          <a:endParaRPr lang="en-US"/>
        </a:p>
      </dgm:t>
    </dgm:pt>
    <dgm:pt modelId="{C3B34DC1-0053-405E-9F11-66E8C59EF3E0}" type="sibTrans" cxnId="{89A3308D-BECD-45C9-BEB4-82FCDA80BBC7}">
      <dgm:prSet/>
      <dgm:spPr/>
      <dgm:t>
        <a:bodyPr/>
        <a:lstStyle/>
        <a:p>
          <a:endParaRPr lang="en-US"/>
        </a:p>
      </dgm:t>
    </dgm:pt>
    <dgm:pt modelId="{7D902C92-BD8C-4D1E-B5B6-0D8C109E02C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I/O Instruction</a:t>
          </a:r>
          <a:endParaRPr lang="en-US" dirty="0"/>
        </a:p>
      </dgm:t>
    </dgm:pt>
    <dgm:pt modelId="{A45792DA-A37F-4442-A9E4-74EFA2930B7C}" type="parTrans" cxnId="{D0DA1677-8A69-4C26-91BF-001F6A98F757}">
      <dgm:prSet/>
      <dgm:spPr/>
      <dgm:t>
        <a:bodyPr/>
        <a:lstStyle/>
        <a:p>
          <a:endParaRPr lang="en-US"/>
        </a:p>
      </dgm:t>
    </dgm:pt>
    <dgm:pt modelId="{2A350A22-9B4F-4D81-97A2-BEAB5E617C17}" type="sibTrans" cxnId="{D0DA1677-8A69-4C26-91BF-001F6A98F75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</dgm:pt>
    <dgm:pt modelId="{89AA2E9C-076D-4473-B34B-E420460AD094}" type="pres">
      <dgm:prSet presAssocID="{C86E3E72-9867-4AFB-8BF4-A770C106EAE8}" presName="rootComposite" presStyleCnt="0"/>
      <dgm:spPr/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9CF23-E734-4FE6-8841-ECC434F9807B}" type="pres">
      <dgm:prSet presAssocID="{317E3C95-F7B0-460B-9FFE-CCB322099CC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2A8A5D0-EF1C-4166-8588-A4E477B3EC39}" type="pres">
      <dgm:prSet presAssocID="{EFA8DFBA-E933-4DC6-927B-B3A57FD4654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87F568-7ED4-4122-9A26-BE1A6096624A}" type="presOf" srcId="{317E3C95-F7B0-460B-9FFE-CCB322099CC4}" destId="{AFF9CF23-E734-4FE6-8841-ECC434F9807B}" srcOrd="0" destOrd="0" presId="urn:microsoft.com/office/officeart/2005/8/layout/hierarchy3"/>
    <dgm:cxn modelId="{A687543B-DD62-4834-9199-54ED093CE89A}" type="presOf" srcId="{C86E3E72-9867-4AFB-8BF4-A770C106EAE8}" destId="{9EADC83C-B423-4550-BB9C-03BD770A9F1D}" srcOrd="1" destOrd="0" presId="urn:microsoft.com/office/officeart/2005/8/layout/hierarchy3"/>
    <dgm:cxn modelId="{46ACDDC6-A74D-4E43-9A3D-1C2225FACF37}" type="presOf" srcId="{BCA24D07-D08D-48AD-B47C-C18828A7FFE6}" destId="{D53E3FF7-9A5F-437F-8BD9-37F9D454247D}" srcOrd="0" destOrd="0" presId="urn:microsoft.com/office/officeart/2005/8/layout/hierarchy3"/>
    <dgm:cxn modelId="{D0DA1677-8A69-4C26-91BF-001F6A98F757}" srcId="{6C0B6771-A347-4FA4-8B51-2853A8DB9F83}" destId="{7D902C92-BD8C-4D1E-B5B6-0D8C109E02C3}" srcOrd="1" destOrd="0" parTransId="{A45792DA-A37F-4442-A9E4-74EFA2930B7C}" sibTransId="{2A350A22-9B4F-4D81-97A2-BEAB5E617C17}"/>
    <dgm:cxn modelId="{194F0CDF-7B2F-4F0A-9FE7-F70FC44A13D5}" type="presOf" srcId="{B96C7E0D-7606-439E-A0FE-2733B19F0C80}" destId="{ABE006D4-C87B-4CAF-A05F-6A1313EC4E11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DF822312-CD8B-4F76-A3E3-B09CA9D19A65}" type="presOf" srcId="{C116E11C-A80F-4839-AA02-FF8AA8A7D170}" destId="{5847B36E-DCA3-484B-926A-EAB3155A1D40}" srcOrd="0" destOrd="0" presId="urn:microsoft.com/office/officeart/2005/8/layout/hierarchy3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D2185E48-1F9A-45A9-B1D6-AC1AB6C72A68}" type="presOf" srcId="{6C0B6771-A347-4FA4-8B51-2853A8DB9F83}" destId="{96553233-0BDB-4495-8E80-1B46E7BBF58C}" srcOrd="0" destOrd="0" presId="urn:microsoft.com/office/officeart/2005/8/layout/hierarchy3"/>
    <dgm:cxn modelId="{9D99C113-3BC0-4F9A-9991-1B9D4175AC65}" srcId="{C86E3E72-9867-4AFB-8BF4-A770C106EAE8}" destId="{EFA8DFBA-E933-4DC6-927B-B3A57FD46541}" srcOrd="2" destOrd="0" parTransId="{317E3C95-F7B0-460B-9FFE-CCB322099CC4}" sibTransId="{AE09BC09-4FA6-45CE-BCED-7E19E14867D9}"/>
    <dgm:cxn modelId="{55F8BB2A-F1E8-4B14-9427-5775BB436A4D}" type="presOf" srcId="{EFA8DFBA-E933-4DC6-927B-B3A57FD46541}" destId="{82A8A5D0-EF1C-4166-8588-A4E477B3EC39}" srcOrd="0" destOrd="0" presId="urn:microsoft.com/office/officeart/2005/8/layout/hierarchy3"/>
    <dgm:cxn modelId="{B37612CB-8BA8-4391-AFC6-4CD02D096442}" type="presOf" srcId="{C86E3E72-9867-4AFB-8BF4-A770C106EAE8}" destId="{437DA5B9-1035-4FA3-A971-701A74F9B93E}" srcOrd="0" destOrd="0" presId="urn:microsoft.com/office/officeart/2005/8/layout/hierarchy3"/>
    <dgm:cxn modelId="{5330E389-5D24-46E5-87C2-6936A9B601E9}" type="presOf" srcId="{543F849C-F3F2-4D50-BAED-64C5715D4A10}" destId="{4B0D13BE-1806-41F8-9CCF-A7D51FB635C8}" srcOrd="0" destOrd="0" presId="urn:microsoft.com/office/officeart/2005/8/layout/hierarchy3"/>
    <dgm:cxn modelId="{0EA4BB1E-2BCF-4A99-AB92-718F3B617C00}" type="presOf" srcId="{7D902C92-BD8C-4D1E-B5B6-0D8C109E02C3}" destId="{96553233-0BDB-4495-8E80-1B46E7BBF58C}" srcOrd="0" destOrd="2" presId="urn:microsoft.com/office/officeart/2005/8/layout/hierarchy3"/>
    <dgm:cxn modelId="{89A3308D-BECD-45C9-BEB4-82FCDA80BBC7}" srcId="{6C0B6771-A347-4FA4-8B51-2853A8DB9F83}" destId="{B5FD908A-8B24-457D-815F-161C2A69A61A}" srcOrd="0" destOrd="0" parTransId="{470535AC-C205-46B2-A322-DA46615C415E}" sibTransId="{C3B34DC1-0053-405E-9F11-66E8C59EF3E0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285C0D0F-A047-4341-B42E-F6BC24817454}" type="presOf" srcId="{B5FD908A-8B24-457D-815F-161C2A69A61A}" destId="{96553233-0BDB-4495-8E80-1B46E7BBF58C}" srcOrd="0" destOrd="1" presId="urn:microsoft.com/office/officeart/2005/8/layout/hierarchy3"/>
    <dgm:cxn modelId="{19DC8CBA-611E-40D7-BD8E-8F25380EE40E}" type="presParOf" srcId="{ABE006D4-C87B-4CAF-A05F-6A1313EC4E11}" destId="{3C4DF069-1D4D-4889-A1BC-0991346331CC}" srcOrd="0" destOrd="0" presId="urn:microsoft.com/office/officeart/2005/8/layout/hierarchy3"/>
    <dgm:cxn modelId="{0B1353E0-81FB-4C82-91A4-EE62AC804803}" type="presParOf" srcId="{3C4DF069-1D4D-4889-A1BC-0991346331CC}" destId="{89AA2E9C-076D-4473-B34B-E420460AD094}" srcOrd="0" destOrd="0" presId="urn:microsoft.com/office/officeart/2005/8/layout/hierarchy3"/>
    <dgm:cxn modelId="{4C21B75D-4F1A-484F-A041-3BF83332256B}" type="presParOf" srcId="{89AA2E9C-076D-4473-B34B-E420460AD094}" destId="{437DA5B9-1035-4FA3-A971-701A74F9B93E}" srcOrd="0" destOrd="0" presId="urn:microsoft.com/office/officeart/2005/8/layout/hierarchy3"/>
    <dgm:cxn modelId="{CC7F1352-7C07-4A3D-9874-004A0807634D}" type="presParOf" srcId="{89AA2E9C-076D-4473-B34B-E420460AD094}" destId="{9EADC83C-B423-4550-BB9C-03BD770A9F1D}" srcOrd="1" destOrd="0" presId="urn:microsoft.com/office/officeart/2005/8/layout/hierarchy3"/>
    <dgm:cxn modelId="{40ADCD03-EA7D-4BBE-8E62-0C9BBC258C96}" type="presParOf" srcId="{3C4DF069-1D4D-4889-A1BC-0991346331CC}" destId="{EF9E333B-C994-470E-B996-55EA93E12E99}" srcOrd="1" destOrd="0" presId="urn:microsoft.com/office/officeart/2005/8/layout/hierarchy3"/>
    <dgm:cxn modelId="{E5BCE60E-0B65-4E0F-BB19-446ED133C4C2}" type="presParOf" srcId="{EF9E333B-C994-470E-B996-55EA93E12E99}" destId="{D53E3FF7-9A5F-437F-8BD9-37F9D454247D}" srcOrd="0" destOrd="0" presId="urn:microsoft.com/office/officeart/2005/8/layout/hierarchy3"/>
    <dgm:cxn modelId="{5313CDD2-94E6-4240-8A41-24D1D1756A2F}" type="presParOf" srcId="{EF9E333B-C994-470E-B996-55EA93E12E99}" destId="{96553233-0BDB-4495-8E80-1B46E7BBF58C}" srcOrd="1" destOrd="0" presId="urn:microsoft.com/office/officeart/2005/8/layout/hierarchy3"/>
    <dgm:cxn modelId="{70672371-91E8-421D-888E-D0B50AF59F4D}" type="presParOf" srcId="{EF9E333B-C994-470E-B996-55EA93E12E99}" destId="{5847B36E-DCA3-484B-926A-EAB3155A1D40}" srcOrd="2" destOrd="0" presId="urn:microsoft.com/office/officeart/2005/8/layout/hierarchy3"/>
    <dgm:cxn modelId="{C2B30319-4840-4CE5-9BA2-D273E26EFD09}" type="presParOf" srcId="{EF9E333B-C994-470E-B996-55EA93E12E99}" destId="{4B0D13BE-1806-41F8-9CCF-A7D51FB635C8}" srcOrd="3" destOrd="0" presId="urn:microsoft.com/office/officeart/2005/8/layout/hierarchy3"/>
    <dgm:cxn modelId="{C87DB2C4-7C21-40C1-837E-B2ECF77A1F83}" type="presParOf" srcId="{EF9E333B-C994-470E-B996-55EA93E12E99}" destId="{AFF9CF23-E734-4FE6-8841-ECC434F9807B}" srcOrd="4" destOrd="0" presId="urn:microsoft.com/office/officeart/2005/8/layout/hierarchy3"/>
    <dgm:cxn modelId="{069209E2-0EFB-42EC-8836-1212F752AA3C}" type="presParOf" srcId="{EF9E333B-C994-470E-B996-55EA93E12E99}" destId="{82A8A5D0-EF1C-4166-8588-A4E477B3EC3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/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</dgm:pt>
    <dgm:pt modelId="{89AA2E9C-076D-4473-B34B-E420460AD094}" type="pres">
      <dgm:prSet presAssocID="{C86E3E72-9867-4AFB-8BF4-A770C106EAE8}" presName="rootComposite" presStyleCnt="0"/>
      <dgm:spPr/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C6EB85-13C4-45AA-A998-E77B294A5F5B}" type="presOf" srcId="{B96C7E0D-7606-439E-A0FE-2733B19F0C80}" destId="{ABE006D4-C87B-4CAF-A05F-6A1313EC4E11}" srcOrd="0" destOrd="0" presId="urn:microsoft.com/office/officeart/2005/8/layout/hierarchy3"/>
    <dgm:cxn modelId="{E0B17822-02F2-4490-8FBA-2960A17BD16E}" type="presOf" srcId="{C86E3E72-9867-4AFB-8BF4-A770C106EAE8}" destId="{437DA5B9-1035-4FA3-A971-701A74F9B93E}" srcOrd="0" destOrd="0" presId="urn:microsoft.com/office/officeart/2005/8/layout/hierarchy3"/>
    <dgm:cxn modelId="{A0A4B37B-C9ED-4472-8D7D-95498ADD9DA3}" type="presOf" srcId="{C86E3E72-9867-4AFB-8BF4-A770C106EAE8}" destId="{9EADC83C-B423-4550-BB9C-03BD770A9F1D}" srcOrd="1" destOrd="0" presId="urn:microsoft.com/office/officeart/2005/8/layout/hierarchy3"/>
    <dgm:cxn modelId="{D833528D-0A3D-4651-875D-C292CF3CBAE0}" type="presOf" srcId="{543F849C-F3F2-4D50-BAED-64C5715D4A10}" destId="{4B0D13BE-1806-41F8-9CCF-A7D51FB635C8}" srcOrd="0" destOrd="0" presId="urn:microsoft.com/office/officeart/2005/8/layout/hierarchy3"/>
    <dgm:cxn modelId="{82AED37D-E611-4F48-B665-4A168F38A720}" type="presOf" srcId="{3B1DBC1E-334A-47F1-99C2-55DEF13A37A1}" destId="{15B628BB-0581-45DE-87AA-DB754C207DA0}" srcOrd="0" destOrd="0" presId="urn:microsoft.com/office/officeart/2005/8/layout/hierarchy3"/>
    <dgm:cxn modelId="{00B6AC64-7E67-47DD-87F2-4AB6C7EFC81C}" type="presOf" srcId="{C116E11C-A80F-4839-AA02-FF8AA8A7D170}" destId="{5847B36E-DCA3-484B-926A-EAB3155A1D40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E4594B2F-0B70-43E7-9CFA-95BC0AF6EE85}" type="presOf" srcId="{E05A4989-E135-4B4F-992F-FE18C50398C7}" destId="{D65AFA65-446B-4825-BD78-4513AAA33C8E}" srcOrd="0" destOrd="0" presId="urn:microsoft.com/office/officeart/2005/8/layout/hierarchy3"/>
    <dgm:cxn modelId="{A32547F4-730B-4062-AC0A-90F5F9612205}" type="presOf" srcId="{BCA24D07-D08D-48AD-B47C-C18828A7FFE6}" destId="{D53E3FF7-9A5F-437F-8BD9-37F9D454247D}" srcOrd="0" destOrd="0" presId="urn:microsoft.com/office/officeart/2005/8/layout/hierarchy3"/>
    <dgm:cxn modelId="{8990BC66-7ECE-4557-8500-7B65E5595F96}" type="presOf" srcId="{6C0B6771-A347-4FA4-8B51-2853A8DB9F83}" destId="{96553233-0BDB-4495-8E80-1B46E7BBF58C}" srcOrd="0" destOrd="0" presId="urn:microsoft.com/office/officeart/2005/8/layout/hierarchy3"/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566C1EF1-24F8-4AD9-90E7-872DFBBC54C1}" type="presParOf" srcId="{ABE006D4-C87B-4CAF-A05F-6A1313EC4E11}" destId="{3C4DF069-1D4D-4889-A1BC-0991346331CC}" srcOrd="0" destOrd="0" presId="urn:microsoft.com/office/officeart/2005/8/layout/hierarchy3"/>
    <dgm:cxn modelId="{0C5CD3AC-0CE9-459D-8A28-6739758F08FE}" type="presParOf" srcId="{3C4DF069-1D4D-4889-A1BC-0991346331CC}" destId="{89AA2E9C-076D-4473-B34B-E420460AD094}" srcOrd="0" destOrd="0" presId="urn:microsoft.com/office/officeart/2005/8/layout/hierarchy3"/>
    <dgm:cxn modelId="{90D63C48-39C3-4FC3-9ABE-9611E34F821F}" type="presParOf" srcId="{89AA2E9C-076D-4473-B34B-E420460AD094}" destId="{437DA5B9-1035-4FA3-A971-701A74F9B93E}" srcOrd="0" destOrd="0" presId="urn:microsoft.com/office/officeart/2005/8/layout/hierarchy3"/>
    <dgm:cxn modelId="{15C2937E-174B-41BE-9F2A-6A47B1087CD9}" type="presParOf" srcId="{89AA2E9C-076D-4473-B34B-E420460AD094}" destId="{9EADC83C-B423-4550-BB9C-03BD770A9F1D}" srcOrd="1" destOrd="0" presId="urn:microsoft.com/office/officeart/2005/8/layout/hierarchy3"/>
    <dgm:cxn modelId="{0B36273C-3E06-4C7F-A18C-D63009939FD5}" type="presParOf" srcId="{3C4DF069-1D4D-4889-A1BC-0991346331CC}" destId="{EF9E333B-C994-470E-B996-55EA93E12E99}" srcOrd="1" destOrd="0" presId="urn:microsoft.com/office/officeart/2005/8/layout/hierarchy3"/>
    <dgm:cxn modelId="{42562E5A-72C6-4548-A4EF-B1DA82885146}" type="presParOf" srcId="{EF9E333B-C994-470E-B996-55EA93E12E99}" destId="{D53E3FF7-9A5F-437F-8BD9-37F9D454247D}" srcOrd="0" destOrd="0" presId="urn:microsoft.com/office/officeart/2005/8/layout/hierarchy3"/>
    <dgm:cxn modelId="{5E1A3565-7EEA-4E3D-812B-9998AD0141C0}" type="presParOf" srcId="{EF9E333B-C994-470E-B996-55EA93E12E99}" destId="{96553233-0BDB-4495-8E80-1B46E7BBF58C}" srcOrd="1" destOrd="0" presId="urn:microsoft.com/office/officeart/2005/8/layout/hierarchy3"/>
    <dgm:cxn modelId="{3F60634D-B175-4AB5-885A-9E5EC6F62931}" type="presParOf" srcId="{EF9E333B-C994-470E-B996-55EA93E12E99}" destId="{5847B36E-DCA3-484B-926A-EAB3155A1D40}" srcOrd="2" destOrd="0" presId="urn:microsoft.com/office/officeart/2005/8/layout/hierarchy3"/>
    <dgm:cxn modelId="{3E753A04-AE0A-4E5C-B5E3-C602962D80DB}" type="presParOf" srcId="{EF9E333B-C994-470E-B996-55EA93E12E99}" destId="{4B0D13BE-1806-41F8-9CCF-A7D51FB635C8}" srcOrd="3" destOrd="0" presId="urn:microsoft.com/office/officeart/2005/8/layout/hierarchy3"/>
    <dgm:cxn modelId="{87F40828-B808-4E9E-8744-D7E9DF7AAD7A}" type="presParOf" srcId="{EF9E333B-C994-470E-B996-55EA93E12E99}" destId="{D65AFA65-446B-4825-BD78-4513AAA33C8E}" srcOrd="4" destOrd="0" presId="urn:microsoft.com/office/officeart/2005/8/layout/hierarchy3"/>
    <dgm:cxn modelId="{21F0418D-52A0-4203-828F-702A0297A24D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/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</dgm:pt>
    <dgm:pt modelId="{89AA2E9C-076D-4473-B34B-E420460AD094}" type="pres">
      <dgm:prSet presAssocID="{C86E3E72-9867-4AFB-8BF4-A770C106EAE8}" presName="rootComposite" presStyleCnt="0"/>
      <dgm:spPr/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6CC82E-0107-4C8E-B6C9-B6C597E158B3}" type="presOf" srcId="{6C0B6771-A347-4FA4-8B51-2853A8DB9F83}" destId="{96553233-0BDB-4495-8E80-1B46E7BBF58C}" srcOrd="0" destOrd="0" presId="urn:microsoft.com/office/officeart/2005/8/layout/hierarchy3"/>
    <dgm:cxn modelId="{8D1E8AD7-D89B-486D-ACF1-ABF9227BF099}" type="presOf" srcId="{C86E3E72-9867-4AFB-8BF4-A770C106EAE8}" destId="{437DA5B9-1035-4FA3-A971-701A74F9B93E}" srcOrd="0" destOrd="0" presId="urn:microsoft.com/office/officeart/2005/8/layout/hierarchy3"/>
    <dgm:cxn modelId="{120512D9-E5F2-418C-9E7D-7EC578E39311}" type="presOf" srcId="{E05A4989-E135-4B4F-992F-FE18C50398C7}" destId="{D65AFA65-446B-4825-BD78-4513AAA33C8E}" srcOrd="0" destOrd="0" presId="urn:microsoft.com/office/officeart/2005/8/layout/hierarchy3"/>
    <dgm:cxn modelId="{70172B2F-1EDB-49E9-951A-3328A6106162}" type="presOf" srcId="{BCA24D07-D08D-48AD-B47C-C18828A7FFE6}" destId="{D53E3FF7-9A5F-437F-8BD9-37F9D454247D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93E59A73-89B5-4A45-81EF-CE8F68FE191F}" type="presOf" srcId="{C116E11C-A80F-4839-AA02-FF8AA8A7D170}" destId="{5847B36E-DCA3-484B-926A-EAB3155A1D40}" srcOrd="0" destOrd="0" presId="urn:microsoft.com/office/officeart/2005/8/layout/hierarchy3"/>
    <dgm:cxn modelId="{1A320BE1-EFF9-431F-90AE-ABD4A413901B}" type="presOf" srcId="{543F849C-F3F2-4D50-BAED-64C5715D4A10}" destId="{4B0D13BE-1806-41F8-9CCF-A7D51FB635C8}" srcOrd="0" destOrd="0" presId="urn:microsoft.com/office/officeart/2005/8/layout/hierarchy3"/>
    <dgm:cxn modelId="{0B8B444F-D1AC-41B6-A314-9136E9C22E1D}" type="presOf" srcId="{B96C7E0D-7606-439E-A0FE-2733B19F0C80}" destId="{ABE006D4-C87B-4CAF-A05F-6A1313EC4E11}" srcOrd="0" destOrd="0" presId="urn:microsoft.com/office/officeart/2005/8/layout/hierarchy3"/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A4605798-DEA6-477F-B108-7655F032F1D5}" type="presOf" srcId="{3B1DBC1E-334A-47F1-99C2-55DEF13A37A1}" destId="{15B628BB-0581-45DE-87AA-DB754C207DA0}" srcOrd="0" destOrd="0" presId="urn:microsoft.com/office/officeart/2005/8/layout/hierarchy3"/>
    <dgm:cxn modelId="{0B007F52-0B07-4014-8E1C-61FC8AD0FC0D}" type="presOf" srcId="{C86E3E72-9867-4AFB-8BF4-A770C106EAE8}" destId="{9EADC83C-B423-4550-BB9C-03BD770A9F1D}" srcOrd="1" destOrd="0" presId="urn:microsoft.com/office/officeart/2005/8/layout/hierarchy3"/>
    <dgm:cxn modelId="{4C62FCD0-8FEB-43C9-87DC-3D8CD053AC70}" type="presParOf" srcId="{ABE006D4-C87B-4CAF-A05F-6A1313EC4E11}" destId="{3C4DF069-1D4D-4889-A1BC-0991346331CC}" srcOrd="0" destOrd="0" presId="urn:microsoft.com/office/officeart/2005/8/layout/hierarchy3"/>
    <dgm:cxn modelId="{DE38304C-99E6-4542-87E5-94CAD6049D8B}" type="presParOf" srcId="{3C4DF069-1D4D-4889-A1BC-0991346331CC}" destId="{89AA2E9C-076D-4473-B34B-E420460AD094}" srcOrd="0" destOrd="0" presId="urn:microsoft.com/office/officeart/2005/8/layout/hierarchy3"/>
    <dgm:cxn modelId="{DE67B31B-DDF1-4332-8588-D880FA8A0063}" type="presParOf" srcId="{89AA2E9C-076D-4473-B34B-E420460AD094}" destId="{437DA5B9-1035-4FA3-A971-701A74F9B93E}" srcOrd="0" destOrd="0" presId="urn:microsoft.com/office/officeart/2005/8/layout/hierarchy3"/>
    <dgm:cxn modelId="{6646AA13-60C4-4609-B738-ADC29C9521FE}" type="presParOf" srcId="{89AA2E9C-076D-4473-B34B-E420460AD094}" destId="{9EADC83C-B423-4550-BB9C-03BD770A9F1D}" srcOrd="1" destOrd="0" presId="urn:microsoft.com/office/officeart/2005/8/layout/hierarchy3"/>
    <dgm:cxn modelId="{DFAA6050-955A-46FA-80B2-F8B187DFB47D}" type="presParOf" srcId="{3C4DF069-1D4D-4889-A1BC-0991346331CC}" destId="{EF9E333B-C994-470E-B996-55EA93E12E99}" srcOrd="1" destOrd="0" presId="urn:microsoft.com/office/officeart/2005/8/layout/hierarchy3"/>
    <dgm:cxn modelId="{3D7680D7-52C0-4B8A-B713-663A5D786905}" type="presParOf" srcId="{EF9E333B-C994-470E-B996-55EA93E12E99}" destId="{D53E3FF7-9A5F-437F-8BD9-37F9D454247D}" srcOrd="0" destOrd="0" presId="urn:microsoft.com/office/officeart/2005/8/layout/hierarchy3"/>
    <dgm:cxn modelId="{4F888755-7654-4F44-856B-DF10348A6998}" type="presParOf" srcId="{EF9E333B-C994-470E-B996-55EA93E12E99}" destId="{96553233-0BDB-4495-8E80-1B46E7BBF58C}" srcOrd="1" destOrd="0" presId="urn:microsoft.com/office/officeart/2005/8/layout/hierarchy3"/>
    <dgm:cxn modelId="{BD145FD0-798C-4D70-88CD-ADE34616FF8D}" type="presParOf" srcId="{EF9E333B-C994-470E-B996-55EA93E12E99}" destId="{5847B36E-DCA3-484B-926A-EAB3155A1D40}" srcOrd="2" destOrd="0" presId="urn:microsoft.com/office/officeart/2005/8/layout/hierarchy3"/>
    <dgm:cxn modelId="{0BA72A8B-8647-4395-9CB1-6D44C70639FA}" type="presParOf" srcId="{EF9E333B-C994-470E-B996-55EA93E12E99}" destId="{4B0D13BE-1806-41F8-9CCF-A7D51FB635C8}" srcOrd="3" destOrd="0" presId="urn:microsoft.com/office/officeart/2005/8/layout/hierarchy3"/>
    <dgm:cxn modelId="{74E491D2-26F1-4343-94BB-71E67958E25A}" type="presParOf" srcId="{EF9E333B-C994-470E-B996-55EA93E12E99}" destId="{D65AFA65-446B-4825-BD78-4513AAA33C8E}" srcOrd="4" destOrd="0" presId="urn:microsoft.com/office/officeart/2005/8/layout/hierarchy3"/>
    <dgm:cxn modelId="{497DD110-1127-4245-AD67-BD2A62CDA5FA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1692D23D-2523-4B8C-A008-6FD7952D240F}" type="presOf" srcId="{BCA24D07-D08D-48AD-B47C-C18828A7FFE6}" destId="{D53E3FF7-9A5F-437F-8BD9-37F9D454247D}" srcOrd="0" destOrd="0" presId="urn:microsoft.com/office/officeart/2005/8/layout/hierarchy3"/>
    <dgm:cxn modelId="{FA665122-3BA1-4982-AE76-F73325E8BF5E}" type="presOf" srcId="{E05A4989-E135-4B4F-992F-FE18C50398C7}" destId="{D65AFA65-446B-4825-BD78-4513AAA33C8E}" srcOrd="0" destOrd="0" presId="urn:microsoft.com/office/officeart/2005/8/layout/hierarchy3"/>
    <dgm:cxn modelId="{56D6649C-4D70-4137-86A5-FEB2813D86D2}" type="presOf" srcId="{6C0B6771-A347-4FA4-8B51-2853A8DB9F83}" destId="{96553233-0BDB-4495-8E80-1B46E7BBF58C}" srcOrd="0" destOrd="0" presId="urn:microsoft.com/office/officeart/2005/8/layout/hierarchy3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8143FE83-5F79-48D8-B233-3B113DC176D0}" type="presOf" srcId="{B96C7E0D-7606-439E-A0FE-2733B19F0C80}" destId="{ABE006D4-C87B-4CAF-A05F-6A1313EC4E11}" srcOrd="0" destOrd="0" presId="urn:microsoft.com/office/officeart/2005/8/layout/hierarchy3"/>
    <dgm:cxn modelId="{89F680F5-36C8-4616-968C-DC235FAE62DA}" type="presOf" srcId="{C86E3E72-9867-4AFB-8BF4-A770C106EAE8}" destId="{437DA5B9-1035-4FA3-A971-701A74F9B93E}" srcOrd="0" destOrd="0" presId="urn:microsoft.com/office/officeart/2005/8/layout/hierarchy3"/>
    <dgm:cxn modelId="{8CBA29CB-065A-4B99-969F-0B1EB3970AC7}" type="presOf" srcId="{C116E11C-A80F-4839-AA02-FF8AA8A7D170}" destId="{5847B36E-DCA3-484B-926A-EAB3155A1D40}" srcOrd="0" destOrd="0" presId="urn:microsoft.com/office/officeart/2005/8/layout/hierarchy3"/>
    <dgm:cxn modelId="{570D884B-B5D9-41D8-B799-4132E3CF9AD3}" type="presOf" srcId="{543F849C-F3F2-4D50-BAED-64C5715D4A10}" destId="{4B0D13BE-1806-41F8-9CCF-A7D51FB635C8}" srcOrd="0" destOrd="0" presId="urn:microsoft.com/office/officeart/2005/8/layout/hierarchy3"/>
    <dgm:cxn modelId="{C5A8F28E-5D72-4B8F-BD45-7BEE7E52AC08}" type="presOf" srcId="{C86E3E72-9867-4AFB-8BF4-A770C106EAE8}" destId="{9EADC83C-B423-4550-BB9C-03BD770A9F1D}" srcOrd="1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75C3BEB3-8518-44F3-8E08-326DA727C62E}" type="presOf" srcId="{3B1DBC1E-334A-47F1-99C2-55DEF13A37A1}" destId="{15B628BB-0581-45DE-87AA-DB754C207DA0}" srcOrd="0" destOrd="0" presId="urn:microsoft.com/office/officeart/2005/8/layout/hierarchy3"/>
    <dgm:cxn modelId="{D5B97E1B-7EA5-4145-8711-67F8AF3875D3}" type="presParOf" srcId="{ABE006D4-C87B-4CAF-A05F-6A1313EC4E11}" destId="{3C4DF069-1D4D-4889-A1BC-0991346331CC}" srcOrd="0" destOrd="0" presId="urn:microsoft.com/office/officeart/2005/8/layout/hierarchy3"/>
    <dgm:cxn modelId="{9FB65531-61D3-4156-AD7A-1D40F6384EB5}" type="presParOf" srcId="{3C4DF069-1D4D-4889-A1BC-0991346331CC}" destId="{89AA2E9C-076D-4473-B34B-E420460AD094}" srcOrd="0" destOrd="0" presId="urn:microsoft.com/office/officeart/2005/8/layout/hierarchy3"/>
    <dgm:cxn modelId="{65F9D4AE-FEE4-44B0-8066-A0B6346C2A48}" type="presParOf" srcId="{89AA2E9C-076D-4473-B34B-E420460AD094}" destId="{437DA5B9-1035-4FA3-A971-701A74F9B93E}" srcOrd="0" destOrd="0" presId="urn:microsoft.com/office/officeart/2005/8/layout/hierarchy3"/>
    <dgm:cxn modelId="{0ED37A6F-6AA7-41FE-8E29-5FDA7425A37E}" type="presParOf" srcId="{89AA2E9C-076D-4473-B34B-E420460AD094}" destId="{9EADC83C-B423-4550-BB9C-03BD770A9F1D}" srcOrd="1" destOrd="0" presId="urn:microsoft.com/office/officeart/2005/8/layout/hierarchy3"/>
    <dgm:cxn modelId="{EFC6BCA6-1F41-440A-A2CA-808E2F516719}" type="presParOf" srcId="{3C4DF069-1D4D-4889-A1BC-0991346331CC}" destId="{EF9E333B-C994-470E-B996-55EA93E12E99}" srcOrd="1" destOrd="0" presId="urn:microsoft.com/office/officeart/2005/8/layout/hierarchy3"/>
    <dgm:cxn modelId="{3ABCD66F-E025-4F31-A929-62E70F77CCE9}" type="presParOf" srcId="{EF9E333B-C994-470E-B996-55EA93E12E99}" destId="{D53E3FF7-9A5F-437F-8BD9-37F9D454247D}" srcOrd="0" destOrd="0" presId="urn:microsoft.com/office/officeart/2005/8/layout/hierarchy3"/>
    <dgm:cxn modelId="{0A6B92BE-9B01-4D58-8877-F46D3742977D}" type="presParOf" srcId="{EF9E333B-C994-470E-B996-55EA93E12E99}" destId="{96553233-0BDB-4495-8E80-1B46E7BBF58C}" srcOrd="1" destOrd="0" presId="urn:microsoft.com/office/officeart/2005/8/layout/hierarchy3"/>
    <dgm:cxn modelId="{D6DEB447-D18B-4870-9747-7D79E12D499E}" type="presParOf" srcId="{EF9E333B-C994-470E-B996-55EA93E12E99}" destId="{5847B36E-DCA3-484B-926A-EAB3155A1D40}" srcOrd="2" destOrd="0" presId="urn:microsoft.com/office/officeart/2005/8/layout/hierarchy3"/>
    <dgm:cxn modelId="{88683AFF-B1F5-48D5-89D8-025C7CE73334}" type="presParOf" srcId="{EF9E333B-C994-470E-B996-55EA93E12E99}" destId="{4B0D13BE-1806-41F8-9CCF-A7D51FB635C8}" srcOrd="3" destOrd="0" presId="urn:microsoft.com/office/officeart/2005/8/layout/hierarchy3"/>
    <dgm:cxn modelId="{839910B1-5484-4695-80D8-293C05868F60}" type="presParOf" srcId="{EF9E333B-C994-470E-B996-55EA93E12E99}" destId="{D65AFA65-446B-4825-BD78-4513AAA33C8E}" srcOrd="4" destOrd="0" presId="urn:microsoft.com/office/officeart/2005/8/layout/hierarchy3"/>
    <dgm:cxn modelId="{4E2B6812-3C8B-4FF5-90B2-5B882AD19C8D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792BC9A2-EC33-4631-ADF7-8ED1B007EB44}" type="presOf" srcId="{C86E3E72-9867-4AFB-8BF4-A770C106EAE8}" destId="{9EADC83C-B423-4550-BB9C-03BD770A9F1D}" srcOrd="1" destOrd="0" presId="urn:microsoft.com/office/officeart/2005/8/layout/hierarchy3"/>
    <dgm:cxn modelId="{E1B29F71-08CE-4807-A404-AA1BBFFF0452}" type="presOf" srcId="{E05A4989-E135-4B4F-992F-FE18C50398C7}" destId="{D65AFA65-446B-4825-BD78-4513AAA33C8E}" srcOrd="0" destOrd="0" presId="urn:microsoft.com/office/officeart/2005/8/layout/hierarchy3"/>
    <dgm:cxn modelId="{26993013-3D6D-49F9-B89A-F5DCE93A63F5}" type="presOf" srcId="{6C0B6771-A347-4FA4-8B51-2853A8DB9F83}" destId="{96553233-0BDB-4495-8E80-1B46E7BBF58C}" srcOrd="0" destOrd="0" presId="urn:microsoft.com/office/officeart/2005/8/layout/hierarchy3"/>
    <dgm:cxn modelId="{D9BB12C0-2B10-4775-87F7-8C18EB271939}" type="presOf" srcId="{C116E11C-A80F-4839-AA02-FF8AA8A7D170}" destId="{5847B36E-DCA3-484B-926A-EAB3155A1D40}" srcOrd="0" destOrd="0" presId="urn:microsoft.com/office/officeart/2005/8/layout/hierarchy3"/>
    <dgm:cxn modelId="{552E994D-25B5-44C7-A8BE-BAF01406FB36}" type="presOf" srcId="{C86E3E72-9867-4AFB-8BF4-A770C106EAE8}" destId="{437DA5B9-1035-4FA3-A971-701A74F9B93E}" srcOrd="0" destOrd="0" presId="urn:microsoft.com/office/officeart/2005/8/layout/hierarchy3"/>
    <dgm:cxn modelId="{CE504E70-C186-474C-89B9-F4A192510875}" type="presOf" srcId="{543F849C-F3F2-4D50-BAED-64C5715D4A10}" destId="{4B0D13BE-1806-41F8-9CCF-A7D51FB635C8}" srcOrd="0" destOrd="0" presId="urn:microsoft.com/office/officeart/2005/8/layout/hierarchy3"/>
    <dgm:cxn modelId="{2D1251D0-82D4-4082-B1D1-A66009ECEFA5}" type="presOf" srcId="{3B1DBC1E-334A-47F1-99C2-55DEF13A37A1}" destId="{15B628BB-0581-45DE-87AA-DB754C207DA0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15359CDA-99BD-4E02-9622-B7CA0C571C98}" type="presOf" srcId="{B96C7E0D-7606-439E-A0FE-2733B19F0C80}" destId="{ABE006D4-C87B-4CAF-A05F-6A1313EC4E11}" srcOrd="0" destOrd="0" presId="urn:microsoft.com/office/officeart/2005/8/layout/hierarchy3"/>
    <dgm:cxn modelId="{CC43E1FC-1083-48FF-B221-5E9A36D3FD81}" type="presOf" srcId="{BCA24D07-D08D-48AD-B47C-C18828A7FFE6}" destId="{D53E3FF7-9A5F-437F-8BD9-37F9D454247D}" srcOrd="0" destOrd="0" presId="urn:microsoft.com/office/officeart/2005/8/layout/hierarchy3"/>
    <dgm:cxn modelId="{46BA8341-E0AD-4A04-BD62-68E2A92C7CD8}" type="presParOf" srcId="{ABE006D4-C87B-4CAF-A05F-6A1313EC4E11}" destId="{3C4DF069-1D4D-4889-A1BC-0991346331CC}" srcOrd="0" destOrd="0" presId="urn:microsoft.com/office/officeart/2005/8/layout/hierarchy3"/>
    <dgm:cxn modelId="{EEB7EE0F-8502-4C68-93F7-68AFD5BD4E3D}" type="presParOf" srcId="{3C4DF069-1D4D-4889-A1BC-0991346331CC}" destId="{89AA2E9C-076D-4473-B34B-E420460AD094}" srcOrd="0" destOrd="0" presId="urn:microsoft.com/office/officeart/2005/8/layout/hierarchy3"/>
    <dgm:cxn modelId="{6362F4D7-E9FE-44B1-A417-FACA8340B5A7}" type="presParOf" srcId="{89AA2E9C-076D-4473-B34B-E420460AD094}" destId="{437DA5B9-1035-4FA3-A971-701A74F9B93E}" srcOrd="0" destOrd="0" presId="urn:microsoft.com/office/officeart/2005/8/layout/hierarchy3"/>
    <dgm:cxn modelId="{09A89694-CFC4-4BE7-B280-2787D8E0B03F}" type="presParOf" srcId="{89AA2E9C-076D-4473-B34B-E420460AD094}" destId="{9EADC83C-B423-4550-BB9C-03BD770A9F1D}" srcOrd="1" destOrd="0" presId="urn:microsoft.com/office/officeart/2005/8/layout/hierarchy3"/>
    <dgm:cxn modelId="{D772DCB8-ADF5-4D47-AF65-30CD09301D2C}" type="presParOf" srcId="{3C4DF069-1D4D-4889-A1BC-0991346331CC}" destId="{EF9E333B-C994-470E-B996-55EA93E12E99}" srcOrd="1" destOrd="0" presId="urn:microsoft.com/office/officeart/2005/8/layout/hierarchy3"/>
    <dgm:cxn modelId="{3863B721-C54E-461D-8C43-74B1C5EE9C22}" type="presParOf" srcId="{EF9E333B-C994-470E-B996-55EA93E12E99}" destId="{D53E3FF7-9A5F-437F-8BD9-37F9D454247D}" srcOrd="0" destOrd="0" presId="urn:microsoft.com/office/officeart/2005/8/layout/hierarchy3"/>
    <dgm:cxn modelId="{A467E428-5744-47D7-9D4F-96DEF86F47FD}" type="presParOf" srcId="{EF9E333B-C994-470E-B996-55EA93E12E99}" destId="{96553233-0BDB-4495-8E80-1B46E7BBF58C}" srcOrd="1" destOrd="0" presId="urn:microsoft.com/office/officeart/2005/8/layout/hierarchy3"/>
    <dgm:cxn modelId="{041628A0-AB99-4283-9B34-CE9AC6F9F18B}" type="presParOf" srcId="{EF9E333B-C994-470E-B996-55EA93E12E99}" destId="{5847B36E-DCA3-484B-926A-EAB3155A1D40}" srcOrd="2" destOrd="0" presId="urn:microsoft.com/office/officeart/2005/8/layout/hierarchy3"/>
    <dgm:cxn modelId="{E7BECC59-26E3-4B67-81D0-83935A40D2AB}" type="presParOf" srcId="{EF9E333B-C994-470E-B996-55EA93E12E99}" destId="{4B0D13BE-1806-41F8-9CCF-A7D51FB635C8}" srcOrd="3" destOrd="0" presId="urn:microsoft.com/office/officeart/2005/8/layout/hierarchy3"/>
    <dgm:cxn modelId="{3A77A270-562A-447F-AB60-DDEB09F9552F}" type="presParOf" srcId="{EF9E333B-C994-470E-B996-55EA93E12E99}" destId="{D65AFA65-446B-4825-BD78-4513AAA33C8E}" srcOrd="4" destOrd="0" presId="urn:microsoft.com/office/officeart/2005/8/layout/hierarchy3"/>
    <dgm:cxn modelId="{97CC8D4E-CE11-48FC-95ED-845D8F78083E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14267A-6D08-47BC-B7A0-EC9303E9846E}" type="presOf" srcId="{C116E11C-A80F-4839-AA02-FF8AA8A7D170}" destId="{5847B36E-DCA3-484B-926A-EAB3155A1D40}" srcOrd="0" destOrd="0" presId="urn:microsoft.com/office/officeart/2005/8/layout/hierarchy3"/>
    <dgm:cxn modelId="{E1E83624-1881-42D0-8C78-4B65D5B23E1E}" type="presOf" srcId="{C86E3E72-9867-4AFB-8BF4-A770C106EAE8}" destId="{9EADC83C-B423-4550-BB9C-03BD770A9F1D}" srcOrd="1" destOrd="0" presId="urn:microsoft.com/office/officeart/2005/8/layout/hierarchy3"/>
    <dgm:cxn modelId="{62763AD9-E8B3-4A94-87D6-E2180391C9E2}" type="presOf" srcId="{BCA24D07-D08D-48AD-B47C-C18828A7FFE6}" destId="{D53E3FF7-9A5F-437F-8BD9-37F9D454247D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64BCDE7D-B2B8-4EA9-B85E-531662BE0367}" type="presOf" srcId="{B96C7E0D-7606-439E-A0FE-2733B19F0C80}" destId="{ABE006D4-C87B-4CAF-A05F-6A1313EC4E11}" srcOrd="0" destOrd="0" presId="urn:microsoft.com/office/officeart/2005/8/layout/hierarchy3"/>
    <dgm:cxn modelId="{6E1B4C80-39A9-4D48-A40C-63E34FD8E9B5}" type="presOf" srcId="{3B1DBC1E-334A-47F1-99C2-55DEF13A37A1}" destId="{15B628BB-0581-45DE-87AA-DB754C207DA0}" srcOrd="0" destOrd="0" presId="urn:microsoft.com/office/officeart/2005/8/layout/hierarchy3"/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ED425C28-798D-4CB6-BED3-6722FB82B102}" type="presOf" srcId="{543F849C-F3F2-4D50-BAED-64C5715D4A10}" destId="{4B0D13BE-1806-41F8-9CCF-A7D51FB635C8}" srcOrd="0" destOrd="0" presId="urn:microsoft.com/office/officeart/2005/8/layout/hierarchy3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16C5A3B2-9E51-46C3-9DEF-3DA89434EE56}" type="presOf" srcId="{6C0B6771-A347-4FA4-8B51-2853A8DB9F83}" destId="{96553233-0BDB-4495-8E80-1B46E7BBF58C}" srcOrd="0" destOrd="0" presId="urn:microsoft.com/office/officeart/2005/8/layout/hierarchy3"/>
    <dgm:cxn modelId="{B1FE9F6F-7180-4E0E-AD54-FF8C27BD7750}" type="presOf" srcId="{E05A4989-E135-4B4F-992F-FE18C50398C7}" destId="{D65AFA65-446B-4825-BD78-4513AAA33C8E}" srcOrd="0" destOrd="0" presId="urn:microsoft.com/office/officeart/2005/8/layout/hierarchy3"/>
    <dgm:cxn modelId="{9EABD50D-C70F-4BAD-8F90-F37449CE5E20}" type="presOf" srcId="{C86E3E72-9867-4AFB-8BF4-A770C106EAE8}" destId="{437DA5B9-1035-4FA3-A971-701A74F9B93E}" srcOrd="0" destOrd="0" presId="urn:microsoft.com/office/officeart/2005/8/layout/hierarchy3"/>
    <dgm:cxn modelId="{AC0E55A1-752B-49F9-9119-68CBE3102B96}" type="presParOf" srcId="{ABE006D4-C87B-4CAF-A05F-6A1313EC4E11}" destId="{3C4DF069-1D4D-4889-A1BC-0991346331CC}" srcOrd="0" destOrd="0" presId="urn:microsoft.com/office/officeart/2005/8/layout/hierarchy3"/>
    <dgm:cxn modelId="{78989F68-856F-4245-86D8-9B466E2BB7B6}" type="presParOf" srcId="{3C4DF069-1D4D-4889-A1BC-0991346331CC}" destId="{89AA2E9C-076D-4473-B34B-E420460AD094}" srcOrd="0" destOrd="0" presId="urn:microsoft.com/office/officeart/2005/8/layout/hierarchy3"/>
    <dgm:cxn modelId="{2F8E2345-65A0-4654-902B-1981D04AA3F8}" type="presParOf" srcId="{89AA2E9C-076D-4473-B34B-E420460AD094}" destId="{437DA5B9-1035-4FA3-A971-701A74F9B93E}" srcOrd="0" destOrd="0" presId="urn:microsoft.com/office/officeart/2005/8/layout/hierarchy3"/>
    <dgm:cxn modelId="{19A30FCE-1DC4-4C66-8532-C2F18EB353E4}" type="presParOf" srcId="{89AA2E9C-076D-4473-B34B-E420460AD094}" destId="{9EADC83C-B423-4550-BB9C-03BD770A9F1D}" srcOrd="1" destOrd="0" presId="urn:microsoft.com/office/officeart/2005/8/layout/hierarchy3"/>
    <dgm:cxn modelId="{C7B8BAE4-4F8A-4891-B92A-904EAC3E5FB3}" type="presParOf" srcId="{3C4DF069-1D4D-4889-A1BC-0991346331CC}" destId="{EF9E333B-C994-470E-B996-55EA93E12E99}" srcOrd="1" destOrd="0" presId="urn:microsoft.com/office/officeart/2005/8/layout/hierarchy3"/>
    <dgm:cxn modelId="{637AE51F-9154-4E68-BC81-B3DF6A748125}" type="presParOf" srcId="{EF9E333B-C994-470E-B996-55EA93E12E99}" destId="{D53E3FF7-9A5F-437F-8BD9-37F9D454247D}" srcOrd="0" destOrd="0" presId="urn:microsoft.com/office/officeart/2005/8/layout/hierarchy3"/>
    <dgm:cxn modelId="{117BBA65-8B1E-411D-928D-A617E32532EF}" type="presParOf" srcId="{EF9E333B-C994-470E-B996-55EA93E12E99}" destId="{96553233-0BDB-4495-8E80-1B46E7BBF58C}" srcOrd="1" destOrd="0" presId="urn:microsoft.com/office/officeart/2005/8/layout/hierarchy3"/>
    <dgm:cxn modelId="{84F57120-E00E-44D0-B8C2-E9A78A2591F4}" type="presParOf" srcId="{EF9E333B-C994-470E-B996-55EA93E12E99}" destId="{5847B36E-DCA3-484B-926A-EAB3155A1D40}" srcOrd="2" destOrd="0" presId="urn:microsoft.com/office/officeart/2005/8/layout/hierarchy3"/>
    <dgm:cxn modelId="{8D96B55D-5FE7-4897-82BE-3A9F6839A92E}" type="presParOf" srcId="{EF9E333B-C994-470E-B996-55EA93E12E99}" destId="{4B0D13BE-1806-41F8-9CCF-A7D51FB635C8}" srcOrd="3" destOrd="0" presId="urn:microsoft.com/office/officeart/2005/8/layout/hierarchy3"/>
    <dgm:cxn modelId="{38CEF987-FB24-4BF5-A5B5-659C3DCD8010}" type="presParOf" srcId="{EF9E333B-C994-470E-B996-55EA93E12E99}" destId="{D65AFA65-446B-4825-BD78-4513AAA33C8E}" srcOrd="4" destOrd="0" presId="urn:microsoft.com/office/officeart/2005/8/layout/hierarchy3"/>
    <dgm:cxn modelId="{331BDB45-1E59-460A-9B5C-80D924C7D6B9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5F9DA77C-FBAB-4F7D-908F-B75EDCFC1EBF}" type="presOf" srcId="{3B1DBC1E-334A-47F1-99C2-55DEF13A37A1}" destId="{15B628BB-0581-45DE-87AA-DB754C207DA0}" srcOrd="0" destOrd="0" presId="urn:microsoft.com/office/officeart/2005/8/layout/hierarchy3"/>
    <dgm:cxn modelId="{C423FC8B-DA07-4239-9A95-AAE9C38F4774}" type="presOf" srcId="{543F849C-F3F2-4D50-BAED-64C5715D4A10}" destId="{4B0D13BE-1806-41F8-9CCF-A7D51FB635C8}" srcOrd="0" destOrd="0" presId="urn:microsoft.com/office/officeart/2005/8/layout/hierarchy3"/>
    <dgm:cxn modelId="{7066FE43-E684-4D57-A0E7-E05A62FF0B9A}" type="presOf" srcId="{C86E3E72-9867-4AFB-8BF4-A770C106EAE8}" destId="{437DA5B9-1035-4FA3-A971-701A74F9B93E}" srcOrd="0" destOrd="0" presId="urn:microsoft.com/office/officeart/2005/8/layout/hierarchy3"/>
    <dgm:cxn modelId="{1E1EC037-54F4-42DB-95A2-C9A41548B3CF}" type="presOf" srcId="{C86E3E72-9867-4AFB-8BF4-A770C106EAE8}" destId="{9EADC83C-B423-4550-BB9C-03BD770A9F1D}" srcOrd="1" destOrd="0" presId="urn:microsoft.com/office/officeart/2005/8/layout/hierarchy3"/>
    <dgm:cxn modelId="{FC090C41-0EDC-4D64-B960-F2C6F35C0980}" type="presOf" srcId="{C116E11C-A80F-4839-AA02-FF8AA8A7D170}" destId="{5847B36E-DCA3-484B-926A-EAB3155A1D40}" srcOrd="0" destOrd="0" presId="urn:microsoft.com/office/officeart/2005/8/layout/hierarchy3"/>
    <dgm:cxn modelId="{F32C96B3-7C64-4CF6-869F-8626D60BB55C}" type="presOf" srcId="{6C0B6771-A347-4FA4-8B51-2853A8DB9F83}" destId="{96553233-0BDB-4495-8E80-1B46E7BBF58C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F6338A36-4675-40A5-A4BA-6D283B27BB3F}" type="presOf" srcId="{E05A4989-E135-4B4F-992F-FE18C50398C7}" destId="{D65AFA65-446B-4825-BD78-4513AAA33C8E}" srcOrd="0" destOrd="0" presId="urn:microsoft.com/office/officeart/2005/8/layout/hierarchy3"/>
    <dgm:cxn modelId="{37B99E4F-C318-4FD3-AA2D-D9BFFE269C23}" type="presOf" srcId="{B96C7E0D-7606-439E-A0FE-2733B19F0C80}" destId="{ABE006D4-C87B-4CAF-A05F-6A1313EC4E11}" srcOrd="0" destOrd="0" presId="urn:microsoft.com/office/officeart/2005/8/layout/hierarchy3"/>
    <dgm:cxn modelId="{F6C1FADB-4121-415A-9EDC-CF376707B813}" type="presOf" srcId="{BCA24D07-D08D-48AD-B47C-C18828A7FFE6}" destId="{D53E3FF7-9A5F-437F-8BD9-37F9D454247D}" srcOrd="0" destOrd="0" presId="urn:microsoft.com/office/officeart/2005/8/layout/hierarchy3"/>
    <dgm:cxn modelId="{342AE18C-D0F4-4C64-AF6D-C75748C3DB9B}" type="presParOf" srcId="{ABE006D4-C87B-4CAF-A05F-6A1313EC4E11}" destId="{3C4DF069-1D4D-4889-A1BC-0991346331CC}" srcOrd="0" destOrd="0" presId="urn:microsoft.com/office/officeart/2005/8/layout/hierarchy3"/>
    <dgm:cxn modelId="{14BCE76C-B26E-4C81-BB88-A52403A83F4B}" type="presParOf" srcId="{3C4DF069-1D4D-4889-A1BC-0991346331CC}" destId="{89AA2E9C-076D-4473-B34B-E420460AD094}" srcOrd="0" destOrd="0" presId="urn:microsoft.com/office/officeart/2005/8/layout/hierarchy3"/>
    <dgm:cxn modelId="{EAE77BE3-8B84-4EB1-8482-B2CE2975F9FB}" type="presParOf" srcId="{89AA2E9C-076D-4473-B34B-E420460AD094}" destId="{437DA5B9-1035-4FA3-A971-701A74F9B93E}" srcOrd="0" destOrd="0" presId="urn:microsoft.com/office/officeart/2005/8/layout/hierarchy3"/>
    <dgm:cxn modelId="{0E4F1E30-AEE5-48F3-A62E-B53A105D7A03}" type="presParOf" srcId="{89AA2E9C-076D-4473-B34B-E420460AD094}" destId="{9EADC83C-B423-4550-BB9C-03BD770A9F1D}" srcOrd="1" destOrd="0" presId="urn:microsoft.com/office/officeart/2005/8/layout/hierarchy3"/>
    <dgm:cxn modelId="{7B0D4FA2-D027-4D3C-BFAF-20B9F72D72EB}" type="presParOf" srcId="{3C4DF069-1D4D-4889-A1BC-0991346331CC}" destId="{EF9E333B-C994-470E-B996-55EA93E12E99}" srcOrd="1" destOrd="0" presId="urn:microsoft.com/office/officeart/2005/8/layout/hierarchy3"/>
    <dgm:cxn modelId="{EC634F86-6CDA-4FBC-9A11-62DCF33E5A3C}" type="presParOf" srcId="{EF9E333B-C994-470E-B996-55EA93E12E99}" destId="{D53E3FF7-9A5F-437F-8BD9-37F9D454247D}" srcOrd="0" destOrd="0" presId="urn:microsoft.com/office/officeart/2005/8/layout/hierarchy3"/>
    <dgm:cxn modelId="{A05C55D2-6909-4DAE-9F4B-E7FA9492B61A}" type="presParOf" srcId="{EF9E333B-C994-470E-B996-55EA93E12E99}" destId="{96553233-0BDB-4495-8E80-1B46E7BBF58C}" srcOrd="1" destOrd="0" presId="urn:microsoft.com/office/officeart/2005/8/layout/hierarchy3"/>
    <dgm:cxn modelId="{C1C817E2-B3CA-40EE-A286-57463BCA6782}" type="presParOf" srcId="{EF9E333B-C994-470E-B996-55EA93E12E99}" destId="{5847B36E-DCA3-484B-926A-EAB3155A1D40}" srcOrd="2" destOrd="0" presId="urn:microsoft.com/office/officeart/2005/8/layout/hierarchy3"/>
    <dgm:cxn modelId="{13CF6623-8562-4A65-B7B4-14568C56E63D}" type="presParOf" srcId="{EF9E333B-C994-470E-B996-55EA93E12E99}" destId="{4B0D13BE-1806-41F8-9CCF-A7D51FB635C8}" srcOrd="3" destOrd="0" presId="urn:microsoft.com/office/officeart/2005/8/layout/hierarchy3"/>
    <dgm:cxn modelId="{E35FD891-B769-440C-9DAF-1DEA37B40ADC}" type="presParOf" srcId="{EF9E333B-C994-470E-B996-55EA93E12E99}" destId="{D65AFA65-446B-4825-BD78-4513AAA33C8E}" srcOrd="4" destOrd="0" presId="urn:microsoft.com/office/officeart/2005/8/layout/hierarchy3"/>
    <dgm:cxn modelId="{9BBB4C66-5B81-4CA6-B84A-1D99CFB0B92A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DDA9A9-F99C-41A4-A3ED-DFD244B93FAB}" type="presOf" srcId="{C86E3E72-9867-4AFB-8BF4-A770C106EAE8}" destId="{437DA5B9-1035-4FA3-A971-701A74F9B93E}" srcOrd="0" destOrd="0" presId="urn:microsoft.com/office/officeart/2005/8/layout/hierarchy3"/>
    <dgm:cxn modelId="{0BAE7139-E51B-450D-A538-27F7538706FC}" type="presOf" srcId="{E05A4989-E135-4B4F-992F-FE18C50398C7}" destId="{D65AFA65-446B-4825-BD78-4513AAA33C8E}" srcOrd="0" destOrd="0" presId="urn:microsoft.com/office/officeart/2005/8/layout/hierarchy3"/>
    <dgm:cxn modelId="{72EE036A-6A18-4937-A18E-E65AD1D80A0F}" type="presOf" srcId="{B96C7E0D-7606-439E-A0FE-2733B19F0C80}" destId="{ABE006D4-C87B-4CAF-A05F-6A1313EC4E11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5EC98DD7-9B1A-45C5-80AC-6207FEF36319}" type="presOf" srcId="{BCA24D07-D08D-48AD-B47C-C18828A7FFE6}" destId="{D53E3FF7-9A5F-437F-8BD9-37F9D454247D}" srcOrd="0" destOrd="0" presId="urn:microsoft.com/office/officeart/2005/8/layout/hierarchy3"/>
    <dgm:cxn modelId="{7DA380A0-9931-4CCF-8478-7BA316EE622B}" type="presOf" srcId="{C86E3E72-9867-4AFB-8BF4-A770C106EAE8}" destId="{9EADC83C-B423-4550-BB9C-03BD770A9F1D}" srcOrd="1" destOrd="0" presId="urn:microsoft.com/office/officeart/2005/8/layout/hierarchy3"/>
    <dgm:cxn modelId="{C4FBB8BC-4B5D-44D5-962B-6F1CB164E25B}" type="presOf" srcId="{543F849C-F3F2-4D50-BAED-64C5715D4A10}" destId="{4B0D13BE-1806-41F8-9CCF-A7D51FB635C8}" srcOrd="0" destOrd="0" presId="urn:microsoft.com/office/officeart/2005/8/layout/hierarchy3"/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15E9AB52-D924-4CAF-B4A0-A0F8E9B489FA}" type="presOf" srcId="{C116E11C-A80F-4839-AA02-FF8AA8A7D170}" destId="{5847B36E-DCA3-484B-926A-EAB3155A1D40}" srcOrd="0" destOrd="0" presId="urn:microsoft.com/office/officeart/2005/8/layout/hierarchy3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8BA8606C-F8BA-4052-A90A-5017ED38FC55}" type="presOf" srcId="{3B1DBC1E-334A-47F1-99C2-55DEF13A37A1}" destId="{15B628BB-0581-45DE-87AA-DB754C207DA0}" srcOrd="0" destOrd="0" presId="urn:microsoft.com/office/officeart/2005/8/layout/hierarchy3"/>
    <dgm:cxn modelId="{F4AA2B68-7863-40AE-B5F1-402DA5EC819D}" type="presOf" srcId="{6C0B6771-A347-4FA4-8B51-2853A8DB9F83}" destId="{96553233-0BDB-4495-8E80-1B46E7BBF58C}" srcOrd="0" destOrd="0" presId="urn:microsoft.com/office/officeart/2005/8/layout/hierarchy3"/>
    <dgm:cxn modelId="{1E546C04-35B3-44FF-8C9A-77A9805AEBD6}" type="presParOf" srcId="{ABE006D4-C87B-4CAF-A05F-6A1313EC4E11}" destId="{3C4DF069-1D4D-4889-A1BC-0991346331CC}" srcOrd="0" destOrd="0" presId="urn:microsoft.com/office/officeart/2005/8/layout/hierarchy3"/>
    <dgm:cxn modelId="{EE5DA136-496D-4036-B505-B63F3A915F2C}" type="presParOf" srcId="{3C4DF069-1D4D-4889-A1BC-0991346331CC}" destId="{89AA2E9C-076D-4473-B34B-E420460AD094}" srcOrd="0" destOrd="0" presId="urn:microsoft.com/office/officeart/2005/8/layout/hierarchy3"/>
    <dgm:cxn modelId="{59B16C00-0A43-4166-9CA0-19891EDA85EE}" type="presParOf" srcId="{89AA2E9C-076D-4473-B34B-E420460AD094}" destId="{437DA5B9-1035-4FA3-A971-701A74F9B93E}" srcOrd="0" destOrd="0" presId="urn:microsoft.com/office/officeart/2005/8/layout/hierarchy3"/>
    <dgm:cxn modelId="{075893B4-7E95-408D-B95F-C27060078CAF}" type="presParOf" srcId="{89AA2E9C-076D-4473-B34B-E420460AD094}" destId="{9EADC83C-B423-4550-BB9C-03BD770A9F1D}" srcOrd="1" destOrd="0" presId="urn:microsoft.com/office/officeart/2005/8/layout/hierarchy3"/>
    <dgm:cxn modelId="{B881A35D-DD24-4F10-8E20-C73D5CF3BBC5}" type="presParOf" srcId="{3C4DF069-1D4D-4889-A1BC-0991346331CC}" destId="{EF9E333B-C994-470E-B996-55EA93E12E99}" srcOrd="1" destOrd="0" presId="urn:microsoft.com/office/officeart/2005/8/layout/hierarchy3"/>
    <dgm:cxn modelId="{CED5C153-D05D-4D2C-B1A6-B5511466250E}" type="presParOf" srcId="{EF9E333B-C994-470E-B996-55EA93E12E99}" destId="{D53E3FF7-9A5F-437F-8BD9-37F9D454247D}" srcOrd="0" destOrd="0" presId="urn:microsoft.com/office/officeart/2005/8/layout/hierarchy3"/>
    <dgm:cxn modelId="{C90FE008-B246-4D7A-8EC0-3320FEC7872E}" type="presParOf" srcId="{EF9E333B-C994-470E-B996-55EA93E12E99}" destId="{96553233-0BDB-4495-8E80-1B46E7BBF58C}" srcOrd="1" destOrd="0" presId="urn:microsoft.com/office/officeart/2005/8/layout/hierarchy3"/>
    <dgm:cxn modelId="{37DD55F6-8EDC-4D8D-A8D3-B013D692B3A3}" type="presParOf" srcId="{EF9E333B-C994-470E-B996-55EA93E12E99}" destId="{5847B36E-DCA3-484B-926A-EAB3155A1D40}" srcOrd="2" destOrd="0" presId="urn:microsoft.com/office/officeart/2005/8/layout/hierarchy3"/>
    <dgm:cxn modelId="{24F336F4-0E40-4F6C-815C-309D833355BB}" type="presParOf" srcId="{EF9E333B-C994-470E-B996-55EA93E12E99}" destId="{4B0D13BE-1806-41F8-9CCF-A7D51FB635C8}" srcOrd="3" destOrd="0" presId="urn:microsoft.com/office/officeart/2005/8/layout/hierarchy3"/>
    <dgm:cxn modelId="{9B6E3F36-AE09-4C3A-AF14-4ECFBC0C5958}" type="presParOf" srcId="{EF9E333B-C994-470E-B996-55EA93E12E99}" destId="{D65AFA65-446B-4825-BD78-4513AAA33C8E}" srcOrd="4" destOrd="0" presId="urn:microsoft.com/office/officeart/2005/8/layout/hierarchy3"/>
    <dgm:cxn modelId="{2F3B8309-F77F-46E1-A2A6-AB2D98DBFC28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/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3B1DBC1E-334A-47F1-99C2-55DEF13A37A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DMA</a:t>
          </a:r>
          <a:endParaRPr lang="en-US" dirty="0"/>
        </a:p>
      </dgm:t>
    </dgm:pt>
    <dgm:pt modelId="{E05A4989-E135-4B4F-992F-FE18C50398C7}" type="parTrans" cxnId="{4DE5BA91-CB0C-468B-BA74-22838B43AF87}">
      <dgm:prSet/>
      <dgm:spPr/>
      <dgm:t>
        <a:bodyPr/>
        <a:lstStyle/>
        <a:p>
          <a:endParaRPr lang="en-US"/>
        </a:p>
      </dgm:t>
    </dgm:pt>
    <dgm:pt modelId="{92544757-B848-43C0-90FC-A5B80746B7C7}" type="sibTrans" cxnId="{4DE5BA91-CB0C-468B-BA74-22838B43AF87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  <dgm:t>
        <a:bodyPr/>
        <a:lstStyle/>
        <a:p>
          <a:endParaRPr lang="en-US"/>
        </a:p>
      </dgm:t>
    </dgm:pt>
    <dgm:pt modelId="{89AA2E9C-076D-4473-B34B-E420460AD094}" type="pres">
      <dgm:prSet presAssocID="{C86E3E72-9867-4AFB-8BF4-A770C106EAE8}" presName="rootComposite" presStyleCnt="0"/>
      <dgm:spPr/>
      <dgm:t>
        <a:bodyPr/>
        <a:lstStyle/>
        <a:p>
          <a:endParaRPr lang="en-US"/>
        </a:p>
      </dgm:t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  <dgm:t>
        <a:bodyPr/>
        <a:lstStyle/>
        <a:p>
          <a:endParaRPr lang="en-US"/>
        </a:p>
      </dgm:t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AFA65-446B-4825-BD78-4513AAA33C8E}" type="pres">
      <dgm:prSet presAssocID="{E05A4989-E135-4B4F-992F-FE18C50398C7}" presName="Name13" presStyleLbl="parChTrans1D2" presStyleIdx="2" presStyleCnt="3"/>
      <dgm:spPr/>
      <dgm:t>
        <a:bodyPr/>
        <a:lstStyle/>
        <a:p>
          <a:endParaRPr lang="en-US"/>
        </a:p>
      </dgm:t>
    </dgm:pt>
    <dgm:pt modelId="{15B628BB-0581-45DE-87AA-DB754C207DA0}" type="pres">
      <dgm:prSet presAssocID="{3B1DBC1E-334A-47F1-99C2-55DEF13A37A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5CAF51-0507-40D9-A4F4-790E5254C24D}" type="presOf" srcId="{543F849C-F3F2-4D50-BAED-64C5715D4A10}" destId="{4B0D13BE-1806-41F8-9CCF-A7D51FB635C8}" srcOrd="0" destOrd="0" presId="urn:microsoft.com/office/officeart/2005/8/layout/hierarchy3"/>
    <dgm:cxn modelId="{00358287-6D66-4D16-9F18-41746087A69E}" type="presOf" srcId="{6C0B6771-A347-4FA4-8B51-2853A8DB9F83}" destId="{96553233-0BDB-4495-8E80-1B46E7BBF58C}" srcOrd="0" destOrd="0" presId="urn:microsoft.com/office/officeart/2005/8/layout/hierarchy3"/>
    <dgm:cxn modelId="{A99ADEEF-6EC9-4181-872F-FA2153C247A2}" type="presOf" srcId="{3B1DBC1E-334A-47F1-99C2-55DEF13A37A1}" destId="{15B628BB-0581-45DE-87AA-DB754C207DA0}" srcOrd="0" destOrd="0" presId="urn:microsoft.com/office/officeart/2005/8/layout/hierarchy3"/>
    <dgm:cxn modelId="{F7792A2B-DFAB-49EB-B103-48AECB4CF405}" type="presOf" srcId="{B96C7E0D-7606-439E-A0FE-2733B19F0C80}" destId="{ABE006D4-C87B-4CAF-A05F-6A1313EC4E11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D6C53134-BB22-42B7-A5A8-2BA521C64374}" type="presOf" srcId="{C86E3E72-9867-4AFB-8BF4-A770C106EAE8}" destId="{9EADC83C-B423-4550-BB9C-03BD770A9F1D}" srcOrd="1" destOrd="0" presId="urn:microsoft.com/office/officeart/2005/8/layout/hierarchy3"/>
    <dgm:cxn modelId="{B9FA095A-FABB-4101-92BF-B4985113592D}" type="presOf" srcId="{C116E11C-A80F-4839-AA02-FF8AA8A7D170}" destId="{5847B36E-DCA3-484B-926A-EAB3155A1D40}" srcOrd="0" destOrd="0" presId="urn:microsoft.com/office/officeart/2005/8/layout/hierarchy3"/>
    <dgm:cxn modelId="{84E251FE-A7A0-4C09-9A38-02C06B17EBA0}" type="presOf" srcId="{E05A4989-E135-4B4F-992F-FE18C50398C7}" destId="{D65AFA65-446B-4825-BD78-4513AAA33C8E}" srcOrd="0" destOrd="0" presId="urn:microsoft.com/office/officeart/2005/8/layout/hierarchy3"/>
    <dgm:cxn modelId="{4DE5BA91-CB0C-468B-BA74-22838B43AF87}" srcId="{C86E3E72-9867-4AFB-8BF4-A770C106EAE8}" destId="{3B1DBC1E-334A-47F1-99C2-55DEF13A37A1}" srcOrd="2" destOrd="0" parTransId="{E05A4989-E135-4B4F-992F-FE18C50398C7}" sibTransId="{92544757-B848-43C0-90FC-A5B80746B7C7}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D2A2CD65-4A1C-4C37-BCF9-1B40435DA31A}" type="presOf" srcId="{C86E3E72-9867-4AFB-8BF4-A770C106EAE8}" destId="{437DA5B9-1035-4FA3-A971-701A74F9B93E}" srcOrd="0" destOrd="0" presId="urn:microsoft.com/office/officeart/2005/8/layout/hierarchy3"/>
    <dgm:cxn modelId="{E232F16D-8FFF-4807-9013-A9BE4E400B4C}" type="presOf" srcId="{BCA24D07-D08D-48AD-B47C-C18828A7FFE6}" destId="{D53E3FF7-9A5F-437F-8BD9-37F9D454247D}" srcOrd="0" destOrd="0" presId="urn:microsoft.com/office/officeart/2005/8/layout/hierarchy3"/>
    <dgm:cxn modelId="{EE08D550-4945-4E7C-87A9-8E21BE55FC4E}" type="presParOf" srcId="{ABE006D4-C87B-4CAF-A05F-6A1313EC4E11}" destId="{3C4DF069-1D4D-4889-A1BC-0991346331CC}" srcOrd="0" destOrd="0" presId="urn:microsoft.com/office/officeart/2005/8/layout/hierarchy3"/>
    <dgm:cxn modelId="{05FD1E42-21A4-4246-92FD-94CA8427B649}" type="presParOf" srcId="{3C4DF069-1D4D-4889-A1BC-0991346331CC}" destId="{89AA2E9C-076D-4473-B34B-E420460AD094}" srcOrd="0" destOrd="0" presId="urn:microsoft.com/office/officeart/2005/8/layout/hierarchy3"/>
    <dgm:cxn modelId="{9FBBA9A4-AF85-4754-93B5-FBBC3708017E}" type="presParOf" srcId="{89AA2E9C-076D-4473-B34B-E420460AD094}" destId="{437DA5B9-1035-4FA3-A971-701A74F9B93E}" srcOrd="0" destOrd="0" presId="urn:microsoft.com/office/officeart/2005/8/layout/hierarchy3"/>
    <dgm:cxn modelId="{057FA20F-5362-4D02-88D1-9F181F853960}" type="presParOf" srcId="{89AA2E9C-076D-4473-B34B-E420460AD094}" destId="{9EADC83C-B423-4550-BB9C-03BD770A9F1D}" srcOrd="1" destOrd="0" presId="urn:microsoft.com/office/officeart/2005/8/layout/hierarchy3"/>
    <dgm:cxn modelId="{EF3783F1-09E2-4768-9332-9DDC941B921C}" type="presParOf" srcId="{3C4DF069-1D4D-4889-A1BC-0991346331CC}" destId="{EF9E333B-C994-470E-B996-55EA93E12E99}" srcOrd="1" destOrd="0" presId="urn:microsoft.com/office/officeart/2005/8/layout/hierarchy3"/>
    <dgm:cxn modelId="{66385696-C50A-4316-88F0-52FF86717492}" type="presParOf" srcId="{EF9E333B-C994-470E-B996-55EA93E12E99}" destId="{D53E3FF7-9A5F-437F-8BD9-37F9D454247D}" srcOrd="0" destOrd="0" presId="urn:microsoft.com/office/officeart/2005/8/layout/hierarchy3"/>
    <dgm:cxn modelId="{B3D61898-C5B5-4D33-A3B1-D51924494B04}" type="presParOf" srcId="{EF9E333B-C994-470E-B996-55EA93E12E99}" destId="{96553233-0BDB-4495-8E80-1B46E7BBF58C}" srcOrd="1" destOrd="0" presId="urn:microsoft.com/office/officeart/2005/8/layout/hierarchy3"/>
    <dgm:cxn modelId="{7812B32D-CE79-49EA-AF92-3C187B87F5D4}" type="presParOf" srcId="{EF9E333B-C994-470E-B996-55EA93E12E99}" destId="{5847B36E-DCA3-484B-926A-EAB3155A1D40}" srcOrd="2" destOrd="0" presId="urn:microsoft.com/office/officeart/2005/8/layout/hierarchy3"/>
    <dgm:cxn modelId="{DD479216-E84B-417A-A5C4-58728AEDF981}" type="presParOf" srcId="{EF9E333B-C994-470E-B996-55EA93E12E99}" destId="{4B0D13BE-1806-41F8-9CCF-A7D51FB635C8}" srcOrd="3" destOrd="0" presId="urn:microsoft.com/office/officeart/2005/8/layout/hierarchy3"/>
    <dgm:cxn modelId="{0C356C48-3FBC-4839-A688-6DBFB9EF69FE}" type="presParOf" srcId="{EF9E333B-C994-470E-B996-55EA93E12E99}" destId="{D65AFA65-446B-4825-BD78-4513AAA33C8E}" srcOrd="4" destOrd="0" presId="urn:microsoft.com/office/officeart/2005/8/layout/hierarchy3"/>
    <dgm:cxn modelId="{F7D7EE64-4883-41AD-A1B1-1B91BE2CCB1B}" type="presParOf" srcId="{EF9E333B-C994-470E-B996-55EA93E12E99}" destId="{15B628BB-0581-45DE-87AA-DB754C207DA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844431-A765-44A8-9D8B-EA910B8CC790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6C9F33-40D1-4557-B7CB-D6EEB7C3F41E}">
      <dgm:prSet phldrT="[Text]" custT="1"/>
      <dgm:spPr/>
      <dgm:t>
        <a:bodyPr/>
        <a:lstStyle/>
        <a:p>
          <a:pPr algn="ctr"/>
          <a:r>
            <a:rPr lang="en-US" sz="1600" dirty="0" smtClean="0"/>
            <a:t>Control signals</a:t>
          </a:r>
          <a:endParaRPr lang="en-US" sz="1600" dirty="0"/>
        </a:p>
      </dgm:t>
    </dgm:pt>
    <dgm:pt modelId="{4A10DC13-57BE-4523-9D71-083E83C63885}" type="parTrans" cxnId="{E0738B7F-2A78-49DB-9A0A-15BD206CAECA}">
      <dgm:prSet/>
      <dgm:spPr/>
      <dgm:t>
        <a:bodyPr/>
        <a:lstStyle/>
        <a:p>
          <a:pPr algn="ctr"/>
          <a:endParaRPr lang="en-US" sz="1800"/>
        </a:p>
      </dgm:t>
    </dgm:pt>
    <dgm:pt modelId="{4AEBF810-5732-475A-9686-B63025BE7DD2}" type="sibTrans" cxnId="{E0738B7F-2A78-49DB-9A0A-15BD206CAECA}">
      <dgm:prSet/>
      <dgm:spPr/>
      <dgm:t>
        <a:bodyPr/>
        <a:lstStyle/>
        <a:p>
          <a:pPr algn="ctr"/>
          <a:endParaRPr lang="en-US" sz="1800"/>
        </a:p>
      </dgm:t>
    </dgm:pt>
    <dgm:pt modelId="{02016E8C-BBAF-4144-8B71-1DC189FB1E4F}">
      <dgm:prSet phldrT="[Text]" custT="1"/>
      <dgm:spPr/>
      <dgm:t>
        <a:bodyPr/>
        <a:lstStyle/>
        <a:p>
          <a:pPr algn="ctr"/>
          <a:r>
            <a:rPr lang="en-US" sz="1600" dirty="0" smtClean="0"/>
            <a:t>Data</a:t>
          </a:r>
          <a:endParaRPr lang="en-US" sz="1600" dirty="0"/>
        </a:p>
      </dgm:t>
    </dgm:pt>
    <dgm:pt modelId="{31C40F7D-7FBB-4F2E-8ECC-D647C04B6C0A}" type="parTrans" cxnId="{43F84DD6-BE32-4EC7-B170-D327645AB88A}">
      <dgm:prSet/>
      <dgm:spPr/>
      <dgm:t>
        <a:bodyPr/>
        <a:lstStyle/>
        <a:p>
          <a:pPr algn="ctr"/>
          <a:endParaRPr lang="en-US" sz="1800"/>
        </a:p>
      </dgm:t>
    </dgm:pt>
    <dgm:pt modelId="{5CB7E5DC-144F-4E51-AB32-DBECED1E9C00}" type="sibTrans" cxnId="{43F84DD6-BE32-4EC7-B170-D327645AB88A}">
      <dgm:prSet/>
      <dgm:spPr/>
      <dgm:t>
        <a:bodyPr/>
        <a:lstStyle/>
        <a:p>
          <a:pPr algn="ctr"/>
          <a:endParaRPr lang="en-US" sz="1800"/>
        </a:p>
      </dgm:t>
    </dgm:pt>
    <dgm:pt modelId="{2E600D45-1ACD-4126-8A80-28D7D495DF19}">
      <dgm:prSet phldrT="[Text]" custT="1"/>
      <dgm:spPr/>
      <dgm:t>
        <a:bodyPr/>
        <a:lstStyle/>
        <a:p>
          <a:pPr algn="ctr"/>
          <a:r>
            <a:rPr lang="en-US" sz="1600" dirty="0" smtClean="0"/>
            <a:t>Status signals</a:t>
          </a:r>
          <a:endParaRPr lang="en-US" sz="1600" dirty="0"/>
        </a:p>
      </dgm:t>
    </dgm:pt>
    <dgm:pt modelId="{8F549A6F-1F90-4C47-9EE8-45CF984ADC30}" type="parTrans" cxnId="{B3272BFE-C879-492F-AEBB-6D33510CE557}">
      <dgm:prSet/>
      <dgm:spPr/>
      <dgm:t>
        <a:bodyPr/>
        <a:lstStyle/>
        <a:p>
          <a:pPr algn="ctr"/>
          <a:endParaRPr lang="en-US" sz="1800"/>
        </a:p>
      </dgm:t>
    </dgm:pt>
    <dgm:pt modelId="{3813A51E-AB95-42DC-9FF4-0BA2B94AE02A}" type="sibTrans" cxnId="{B3272BFE-C879-492F-AEBB-6D33510CE557}">
      <dgm:prSet/>
      <dgm:spPr/>
      <dgm:t>
        <a:bodyPr/>
        <a:lstStyle/>
        <a:p>
          <a:pPr algn="ctr"/>
          <a:endParaRPr lang="en-US" sz="1800"/>
        </a:p>
      </dgm:t>
    </dgm:pt>
    <dgm:pt modelId="{423587B3-9683-451E-8C21-B9511E7DD629}">
      <dgm:prSet phldrT="[Text]" custT="1"/>
      <dgm:spPr/>
      <dgm:t>
        <a:bodyPr/>
        <a:lstStyle/>
        <a:p>
          <a:pPr algn="ctr"/>
          <a:r>
            <a:rPr lang="en-US" sz="1200" dirty="0" smtClean="0"/>
            <a:t>Instruction for operation to be performed (read/write)</a:t>
          </a:r>
          <a:endParaRPr lang="en-US" sz="1200" dirty="0"/>
        </a:p>
      </dgm:t>
    </dgm:pt>
    <dgm:pt modelId="{5E0B3720-32AA-46EE-8C1B-D6249FDBBB91}" type="parTrans" cxnId="{DBCC6DE6-20EA-43BD-94F4-AD609D346027}">
      <dgm:prSet/>
      <dgm:spPr/>
      <dgm:t>
        <a:bodyPr/>
        <a:lstStyle/>
        <a:p>
          <a:pPr algn="ctr"/>
          <a:endParaRPr lang="en-US" sz="1800"/>
        </a:p>
      </dgm:t>
    </dgm:pt>
    <dgm:pt modelId="{82D44ED5-E1BF-46DC-8C0B-2F4BE3B5A77D}" type="sibTrans" cxnId="{DBCC6DE6-20EA-43BD-94F4-AD609D346027}">
      <dgm:prSet/>
      <dgm:spPr/>
      <dgm:t>
        <a:bodyPr/>
        <a:lstStyle/>
        <a:p>
          <a:pPr algn="ctr"/>
          <a:endParaRPr lang="en-US" sz="1800"/>
        </a:p>
      </dgm:t>
    </dgm:pt>
    <dgm:pt modelId="{23E80ED3-6D81-4E76-B81A-C0FF2CD87721}">
      <dgm:prSet phldrT="[Text]" custT="1"/>
      <dgm:spPr/>
      <dgm:t>
        <a:bodyPr/>
        <a:lstStyle/>
        <a:p>
          <a:pPr algn="ctr"/>
          <a:r>
            <a:rPr lang="en-US" sz="1200" dirty="0" smtClean="0"/>
            <a:t>Format in bit</a:t>
          </a:r>
          <a:endParaRPr lang="en-US" sz="1200" dirty="0"/>
        </a:p>
      </dgm:t>
    </dgm:pt>
    <dgm:pt modelId="{703FE361-20CE-47DE-9B35-0EB4C2812FFE}" type="parTrans" cxnId="{4C7FF8D1-0F7A-4DE9-B3D9-A011DD521401}">
      <dgm:prSet/>
      <dgm:spPr/>
      <dgm:t>
        <a:bodyPr/>
        <a:lstStyle/>
        <a:p>
          <a:pPr algn="ctr"/>
          <a:endParaRPr lang="en-US" sz="1800"/>
        </a:p>
      </dgm:t>
    </dgm:pt>
    <dgm:pt modelId="{330A0DAF-1509-404A-BA42-A0C4281F909D}" type="sibTrans" cxnId="{4C7FF8D1-0F7A-4DE9-B3D9-A011DD521401}">
      <dgm:prSet/>
      <dgm:spPr/>
      <dgm:t>
        <a:bodyPr/>
        <a:lstStyle/>
        <a:p>
          <a:pPr algn="ctr"/>
          <a:endParaRPr lang="en-US" sz="1800"/>
        </a:p>
      </dgm:t>
    </dgm:pt>
    <dgm:pt modelId="{43FB0EC8-F457-4D26-AC4B-18AC4F637BBA}">
      <dgm:prSet phldrT="[Text]" custT="1"/>
      <dgm:spPr/>
      <dgm:t>
        <a:bodyPr/>
        <a:lstStyle/>
        <a:p>
          <a:pPr algn="ctr"/>
          <a:r>
            <a:rPr lang="en-US" sz="1200" dirty="0" smtClean="0"/>
            <a:t>State of the device (ready or not)</a:t>
          </a:r>
          <a:endParaRPr lang="en-US" sz="1200" dirty="0"/>
        </a:p>
      </dgm:t>
    </dgm:pt>
    <dgm:pt modelId="{339ECB69-6638-4D27-AF0A-FD457E6D6336}" type="parTrans" cxnId="{C8F4AEA0-7597-4CD3-B764-F71206CF15AB}">
      <dgm:prSet/>
      <dgm:spPr/>
      <dgm:t>
        <a:bodyPr/>
        <a:lstStyle/>
        <a:p>
          <a:pPr algn="ctr"/>
          <a:endParaRPr lang="en-US" sz="1800"/>
        </a:p>
      </dgm:t>
    </dgm:pt>
    <dgm:pt modelId="{01A5AE45-6DC7-462D-BCD7-21B058B14903}" type="sibTrans" cxnId="{C8F4AEA0-7597-4CD3-B764-F71206CF15AB}">
      <dgm:prSet/>
      <dgm:spPr/>
      <dgm:t>
        <a:bodyPr/>
        <a:lstStyle/>
        <a:p>
          <a:pPr algn="ctr"/>
          <a:endParaRPr lang="en-US" sz="1800"/>
        </a:p>
      </dgm:t>
    </dgm:pt>
    <dgm:pt modelId="{01191C19-1FF3-4AB7-9C4B-7FFC7A4CD924}" type="pres">
      <dgm:prSet presAssocID="{43844431-A765-44A8-9D8B-EA910B8CC79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17951D-CF68-44AF-8AC2-5F9121303D08}" type="pres">
      <dgm:prSet presAssocID="{43844431-A765-44A8-9D8B-EA910B8CC790}" presName="wedge1" presStyleLbl="node1" presStyleIdx="0" presStyleCnt="3"/>
      <dgm:spPr/>
      <dgm:t>
        <a:bodyPr/>
        <a:lstStyle/>
        <a:p>
          <a:endParaRPr lang="en-US"/>
        </a:p>
      </dgm:t>
    </dgm:pt>
    <dgm:pt modelId="{6B80EDBD-BFAA-49FD-9AFE-6111952CF4A9}" type="pres">
      <dgm:prSet presAssocID="{43844431-A765-44A8-9D8B-EA910B8CC790}" presName="dummy1a" presStyleCnt="0"/>
      <dgm:spPr/>
    </dgm:pt>
    <dgm:pt modelId="{A9306845-A89E-476F-932D-7ACD0C73F6BF}" type="pres">
      <dgm:prSet presAssocID="{43844431-A765-44A8-9D8B-EA910B8CC790}" presName="dummy1b" presStyleCnt="0"/>
      <dgm:spPr/>
    </dgm:pt>
    <dgm:pt modelId="{932DC51B-3A2D-447E-9132-72C026545B30}" type="pres">
      <dgm:prSet presAssocID="{43844431-A765-44A8-9D8B-EA910B8CC79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914193-F8EE-43D1-8309-768AFE71F246}" type="pres">
      <dgm:prSet presAssocID="{43844431-A765-44A8-9D8B-EA910B8CC790}" presName="wedge2" presStyleLbl="node1" presStyleIdx="1" presStyleCnt="3"/>
      <dgm:spPr/>
      <dgm:t>
        <a:bodyPr/>
        <a:lstStyle/>
        <a:p>
          <a:endParaRPr lang="en-US"/>
        </a:p>
      </dgm:t>
    </dgm:pt>
    <dgm:pt modelId="{BABA493D-6BFC-4165-8544-0D307AAD8C0C}" type="pres">
      <dgm:prSet presAssocID="{43844431-A765-44A8-9D8B-EA910B8CC790}" presName="dummy2a" presStyleCnt="0"/>
      <dgm:spPr/>
    </dgm:pt>
    <dgm:pt modelId="{0E38DE65-5049-4B84-8F4A-0B5F30C03EC2}" type="pres">
      <dgm:prSet presAssocID="{43844431-A765-44A8-9D8B-EA910B8CC790}" presName="dummy2b" presStyleCnt="0"/>
      <dgm:spPr/>
    </dgm:pt>
    <dgm:pt modelId="{DB3F9A5E-C93D-4116-B1C1-FF28198C89F1}" type="pres">
      <dgm:prSet presAssocID="{43844431-A765-44A8-9D8B-EA910B8CC79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BB6187-EEE1-4D95-8534-F7A06596D837}" type="pres">
      <dgm:prSet presAssocID="{43844431-A765-44A8-9D8B-EA910B8CC790}" presName="wedge3" presStyleLbl="node1" presStyleIdx="2" presStyleCnt="3"/>
      <dgm:spPr/>
      <dgm:t>
        <a:bodyPr/>
        <a:lstStyle/>
        <a:p>
          <a:endParaRPr lang="en-US"/>
        </a:p>
      </dgm:t>
    </dgm:pt>
    <dgm:pt modelId="{7624EB68-9FDA-4AAB-B841-382FD1632771}" type="pres">
      <dgm:prSet presAssocID="{43844431-A765-44A8-9D8B-EA910B8CC790}" presName="dummy3a" presStyleCnt="0"/>
      <dgm:spPr/>
    </dgm:pt>
    <dgm:pt modelId="{548B8220-0173-474A-9E2B-61154A95475A}" type="pres">
      <dgm:prSet presAssocID="{43844431-A765-44A8-9D8B-EA910B8CC790}" presName="dummy3b" presStyleCnt="0"/>
      <dgm:spPr/>
    </dgm:pt>
    <dgm:pt modelId="{C6897BE9-B453-448A-B781-AEB8A5772C9E}" type="pres">
      <dgm:prSet presAssocID="{43844431-A765-44A8-9D8B-EA910B8CC79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F3C3C-0848-4A8C-8BD2-6A331A27DFCE}" type="pres">
      <dgm:prSet presAssocID="{4AEBF810-5732-475A-9686-B63025BE7DD2}" presName="arrowWedge1" presStyleLbl="fgSibTrans2D1" presStyleIdx="0" presStyleCnt="3"/>
      <dgm:spPr/>
    </dgm:pt>
    <dgm:pt modelId="{1E04FA10-468D-4799-AD6C-EF439E8D194A}" type="pres">
      <dgm:prSet presAssocID="{5CB7E5DC-144F-4E51-AB32-DBECED1E9C00}" presName="arrowWedge2" presStyleLbl="fgSibTrans2D1" presStyleIdx="1" presStyleCnt="3"/>
      <dgm:spPr/>
    </dgm:pt>
    <dgm:pt modelId="{59E2AFE5-8363-48FF-AAA8-0EE89350A023}" type="pres">
      <dgm:prSet presAssocID="{3813A51E-AB95-42DC-9FF4-0BA2B94AE02A}" presName="arrowWedge3" presStyleLbl="fgSibTrans2D1" presStyleIdx="2" presStyleCnt="3"/>
      <dgm:spPr/>
    </dgm:pt>
  </dgm:ptLst>
  <dgm:cxnLst>
    <dgm:cxn modelId="{43F84DD6-BE32-4EC7-B170-D327645AB88A}" srcId="{43844431-A765-44A8-9D8B-EA910B8CC790}" destId="{02016E8C-BBAF-4144-8B71-1DC189FB1E4F}" srcOrd="1" destOrd="0" parTransId="{31C40F7D-7FBB-4F2E-8ECC-D647C04B6C0A}" sibTransId="{5CB7E5DC-144F-4E51-AB32-DBECED1E9C00}"/>
    <dgm:cxn modelId="{4C7FF8D1-0F7A-4DE9-B3D9-A011DD521401}" srcId="{02016E8C-BBAF-4144-8B71-1DC189FB1E4F}" destId="{23E80ED3-6D81-4E76-B81A-C0FF2CD87721}" srcOrd="0" destOrd="0" parTransId="{703FE361-20CE-47DE-9B35-0EB4C2812FFE}" sibTransId="{330A0DAF-1509-404A-BA42-A0C4281F909D}"/>
    <dgm:cxn modelId="{5DA1C7F5-B339-49A7-9D50-90BD05A27E29}" type="presOf" srcId="{2E600D45-1ACD-4126-8A80-28D7D495DF19}" destId="{C6897BE9-B453-448A-B781-AEB8A5772C9E}" srcOrd="1" destOrd="0" presId="urn:microsoft.com/office/officeart/2005/8/layout/cycle8"/>
    <dgm:cxn modelId="{C8F4AEA0-7597-4CD3-B764-F71206CF15AB}" srcId="{2E600D45-1ACD-4126-8A80-28D7D495DF19}" destId="{43FB0EC8-F457-4D26-AC4B-18AC4F637BBA}" srcOrd="0" destOrd="0" parTransId="{339ECB69-6638-4D27-AF0A-FD457E6D6336}" sibTransId="{01A5AE45-6DC7-462D-BCD7-21B058B14903}"/>
    <dgm:cxn modelId="{7F882CB6-5263-484B-AF29-6B9F1EB5A220}" type="presOf" srcId="{43FB0EC8-F457-4D26-AC4B-18AC4F637BBA}" destId="{27BB6187-EEE1-4D95-8534-F7A06596D837}" srcOrd="0" destOrd="1" presId="urn:microsoft.com/office/officeart/2005/8/layout/cycle8"/>
    <dgm:cxn modelId="{B3272BFE-C879-492F-AEBB-6D33510CE557}" srcId="{43844431-A765-44A8-9D8B-EA910B8CC790}" destId="{2E600D45-1ACD-4126-8A80-28D7D495DF19}" srcOrd="2" destOrd="0" parTransId="{8F549A6F-1F90-4C47-9EE8-45CF984ADC30}" sibTransId="{3813A51E-AB95-42DC-9FF4-0BA2B94AE02A}"/>
    <dgm:cxn modelId="{DC472309-CE99-4F27-ACBC-7A82D2AF8858}" type="presOf" srcId="{23E80ED3-6D81-4E76-B81A-C0FF2CD87721}" destId="{55914193-F8EE-43D1-8309-768AFE71F246}" srcOrd="0" destOrd="1" presId="urn:microsoft.com/office/officeart/2005/8/layout/cycle8"/>
    <dgm:cxn modelId="{753E7E31-49AF-41D6-BCE6-93F97EE77112}" type="presOf" srcId="{43FB0EC8-F457-4D26-AC4B-18AC4F637BBA}" destId="{C6897BE9-B453-448A-B781-AEB8A5772C9E}" srcOrd="1" destOrd="1" presId="urn:microsoft.com/office/officeart/2005/8/layout/cycle8"/>
    <dgm:cxn modelId="{B6054B09-204A-4C77-A4C2-D5C250D2F9C8}" type="presOf" srcId="{43844431-A765-44A8-9D8B-EA910B8CC790}" destId="{01191C19-1FF3-4AB7-9C4B-7FFC7A4CD924}" srcOrd="0" destOrd="0" presId="urn:microsoft.com/office/officeart/2005/8/layout/cycle8"/>
    <dgm:cxn modelId="{FEE37C0B-C4B5-4054-94C1-FE2AC7A3B851}" type="presOf" srcId="{02016E8C-BBAF-4144-8B71-1DC189FB1E4F}" destId="{DB3F9A5E-C93D-4116-B1C1-FF28198C89F1}" srcOrd="1" destOrd="0" presId="urn:microsoft.com/office/officeart/2005/8/layout/cycle8"/>
    <dgm:cxn modelId="{E0738B7F-2A78-49DB-9A0A-15BD206CAECA}" srcId="{43844431-A765-44A8-9D8B-EA910B8CC790}" destId="{9D6C9F33-40D1-4557-B7CB-D6EEB7C3F41E}" srcOrd="0" destOrd="0" parTransId="{4A10DC13-57BE-4523-9D71-083E83C63885}" sibTransId="{4AEBF810-5732-475A-9686-B63025BE7DD2}"/>
    <dgm:cxn modelId="{CC2629D0-3B07-436A-9524-31DC92AB46C7}" type="presOf" srcId="{423587B3-9683-451E-8C21-B9511E7DD629}" destId="{932DC51B-3A2D-447E-9132-72C026545B30}" srcOrd="1" destOrd="1" presId="urn:microsoft.com/office/officeart/2005/8/layout/cycle8"/>
    <dgm:cxn modelId="{DBCC6DE6-20EA-43BD-94F4-AD609D346027}" srcId="{9D6C9F33-40D1-4557-B7CB-D6EEB7C3F41E}" destId="{423587B3-9683-451E-8C21-B9511E7DD629}" srcOrd="0" destOrd="0" parTransId="{5E0B3720-32AA-46EE-8C1B-D6249FDBBB91}" sibTransId="{82D44ED5-E1BF-46DC-8C0B-2F4BE3B5A77D}"/>
    <dgm:cxn modelId="{7E8595F1-5CB0-4A44-BEBC-5D61B254D9C7}" type="presOf" srcId="{9D6C9F33-40D1-4557-B7CB-D6EEB7C3F41E}" destId="{932DC51B-3A2D-447E-9132-72C026545B30}" srcOrd="1" destOrd="0" presId="urn:microsoft.com/office/officeart/2005/8/layout/cycle8"/>
    <dgm:cxn modelId="{930D2BA8-169B-4AAE-9564-6560D7C38E47}" type="presOf" srcId="{23E80ED3-6D81-4E76-B81A-C0FF2CD87721}" destId="{DB3F9A5E-C93D-4116-B1C1-FF28198C89F1}" srcOrd="1" destOrd="1" presId="urn:microsoft.com/office/officeart/2005/8/layout/cycle8"/>
    <dgm:cxn modelId="{B9AC9383-BABC-4465-8CDB-41D4BFF449EE}" type="presOf" srcId="{2E600D45-1ACD-4126-8A80-28D7D495DF19}" destId="{27BB6187-EEE1-4D95-8534-F7A06596D837}" srcOrd="0" destOrd="0" presId="urn:microsoft.com/office/officeart/2005/8/layout/cycle8"/>
    <dgm:cxn modelId="{CBE2A362-B41A-4EBF-A373-BCDA041B4611}" type="presOf" srcId="{02016E8C-BBAF-4144-8B71-1DC189FB1E4F}" destId="{55914193-F8EE-43D1-8309-768AFE71F246}" srcOrd="0" destOrd="0" presId="urn:microsoft.com/office/officeart/2005/8/layout/cycle8"/>
    <dgm:cxn modelId="{DAA5B0E7-2C2D-4525-9B10-7203160E1B32}" type="presOf" srcId="{9D6C9F33-40D1-4557-B7CB-D6EEB7C3F41E}" destId="{2B17951D-CF68-44AF-8AC2-5F9121303D08}" srcOrd="0" destOrd="0" presId="urn:microsoft.com/office/officeart/2005/8/layout/cycle8"/>
    <dgm:cxn modelId="{E74AFFA9-3A35-4DDD-8134-E77D7F5AA299}" type="presOf" srcId="{423587B3-9683-451E-8C21-B9511E7DD629}" destId="{2B17951D-CF68-44AF-8AC2-5F9121303D08}" srcOrd="0" destOrd="1" presId="urn:microsoft.com/office/officeart/2005/8/layout/cycle8"/>
    <dgm:cxn modelId="{D163500A-D40E-4BEF-BF60-6A7CA23B7C09}" type="presParOf" srcId="{01191C19-1FF3-4AB7-9C4B-7FFC7A4CD924}" destId="{2B17951D-CF68-44AF-8AC2-5F9121303D08}" srcOrd="0" destOrd="0" presId="urn:microsoft.com/office/officeart/2005/8/layout/cycle8"/>
    <dgm:cxn modelId="{2BFA89A1-F492-4821-800D-A383832CFBF3}" type="presParOf" srcId="{01191C19-1FF3-4AB7-9C4B-7FFC7A4CD924}" destId="{6B80EDBD-BFAA-49FD-9AFE-6111952CF4A9}" srcOrd="1" destOrd="0" presId="urn:microsoft.com/office/officeart/2005/8/layout/cycle8"/>
    <dgm:cxn modelId="{A5AF2DB8-DBEC-4C24-9A68-A113832DEE4F}" type="presParOf" srcId="{01191C19-1FF3-4AB7-9C4B-7FFC7A4CD924}" destId="{A9306845-A89E-476F-932D-7ACD0C73F6BF}" srcOrd="2" destOrd="0" presId="urn:microsoft.com/office/officeart/2005/8/layout/cycle8"/>
    <dgm:cxn modelId="{AA20B851-6533-40B2-BF5A-AE4F96C8BC01}" type="presParOf" srcId="{01191C19-1FF3-4AB7-9C4B-7FFC7A4CD924}" destId="{932DC51B-3A2D-447E-9132-72C026545B30}" srcOrd="3" destOrd="0" presId="urn:microsoft.com/office/officeart/2005/8/layout/cycle8"/>
    <dgm:cxn modelId="{6031BD9B-83D7-4400-85A0-A4A7537DB296}" type="presParOf" srcId="{01191C19-1FF3-4AB7-9C4B-7FFC7A4CD924}" destId="{55914193-F8EE-43D1-8309-768AFE71F246}" srcOrd="4" destOrd="0" presId="urn:microsoft.com/office/officeart/2005/8/layout/cycle8"/>
    <dgm:cxn modelId="{EDECA08E-286C-4188-B33B-CDF3F7557C85}" type="presParOf" srcId="{01191C19-1FF3-4AB7-9C4B-7FFC7A4CD924}" destId="{BABA493D-6BFC-4165-8544-0D307AAD8C0C}" srcOrd="5" destOrd="0" presId="urn:microsoft.com/office/officeart/2005/8/layout/cycle8"/>
    <dgm:cxn modelId="{00839330-6D60-405C-9E1F-D1CACD898AC9}" type="presParOf" srcId="{01191C19-1FF3-4AB7-9C4B-7FFC7A4CD924}" destId="{0E38DE65-5049-4B84-8F4A-0B5F30C03EC2}" srcOrd="6" destOrd="0" presId="urn:microsoft.com/office/officeart/2005/8/layout/cycle8"/>
    <dgm:cxn modelId="{135D54B4-0ACE-4C1F-90E8-B50AAFCE7341}" type="presParOf" srcId="{01191C19-1FF3-4AB7-9C4B-7FFC7A4CD924}" destId="{DB3F9A5E-C93D-4116-B1C1-FF28198C89F1}" srcOrd="7" destOrd="0" presId="urn:microsoft.com/office/officeart/2005/8/layout/cycle8"/>
    <dgm:cxn modelId="{300F8788-14FE-4C42-933E-3FA8E61583EF}" type="presParOf" srcId="{01191C19-1FF3-4AB7-9C4B-7FFC7A4CD924}" destId="{27BB6187-EEE1-4D95-8534-F7A06596D837}" srcOrd="8" destOrd="0" presId="urn:microsoft.com/office/officeart/2005/8/layout/cycle8"/>
    <dgm:cxn modelId="{6096B218-865C-4473-B8C2-F30254040136}" type="presParOf" srcId="{01191C19-1FF3-4AB7-9C4B-7FFC7A4CD924}" destId="{7624EB68-9FDA-4AAB-B841-382FD1632771}" srcOrd="9" destOrd="0" presId="urn:microsoft.com/office/officeart/2005/8/layout/cycle8"/>
    <dgm:cxn modelId="{DC48A910-9C2C-4520-BFF6-F5B086E69052}" type="presParOf" srcId="{01191C19-1FF3-4AB7-9C4B-7FFC7A4CD924}" destId="{548B8220-0173-474A-9E2B-61154A95475A}" srcOrd="10" destOrd="0" presId="urn:microsoft.com/office/officeart/2005/8/layout/cycle8"/>
    <dgm:cxn modelId="{EAAB16AC-CA19-4BB0-83E6-0C20AEE62F0E}" type="presParOf" srcId="{01191C19-1FF3-4AB7-9C4B-7FFC7A4CD924}" destId="{C6897BE9-B453-448A-B781-AEB8A5772C9E}" srcOrd="11" destOrd="0" presId="urn:microsoft.com/office/officeart/2005/8/layout/cycle8"/>
    <dgm:cxn modelId="{4F6D08D0-26EA-431B-A7C5-20B9B17CD7A7}" type="presParOf" srcId="{01191C19-1FF3-4AB7-9C4B-7FFC7A4CD924}" destId="{2D7F3C3C-0848-4A8C-8BD2-6A331A27DFCE}" srcOrd="12" destOrd="0" presId="urn:microsoft.com/office/officeart/2005/8/layout/cycle8"/>
    <dgm:cxn modelId="{74E35768-7BC4-4E29-8A3E-B8EE51CA9765}" type="presParOf" srcId="{01191C19-1FF3-4AB7-9C4B-7FFC7A4CD924}" destId="{1E04FA10-468D-4799-AD6C-EF439E8D194A}" srcOrd="13" destOrd="0" presId="urn:microsoft.com/office/officeart/2005/8/layout/cycle8"/>
    <dgm:cxn modelId="{304022CE-0FEB-4C8D-A31D-273F50FB39DF}" type="presParOf" srcId="{01191C19-1FF3-4AB7-9C4B-7FFC7A4CD924}" destId="{59E2AFE5-8363-48FF-AAA8-0EE89350A02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6F9B836-0693-424E-8BE8-117C1DA96F1D}">
      <dgm:prSet phldrT="[Text]"/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/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/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/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/>
      <dgm:spPr/>
      <dgm:t>
        <a:bodyPr/>
        <a:lstStyle/>
        <a:p>
          <a:r>
            <a:rPr lang="en-US" smtClean="0"/>
            <a:t>Processor </a:t>
          </a:r>
          <a:r>
            <a:rPr lang="en-US" dirty="0" smtClean="0"/>
            <a:t>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B0D821-AD98-4B09-88B7-08F28B294AB2}" type="presOf" srcId="{728E42C1-132F-45E8-A02C-93B6004DD8A0}" destId="{AE68BE2E-4B76-43E0-B1ED-FA60F9B33449}" srcOrd="0" destOrd="0" presId="urn:microsoft.com/office/officeart/2005/8/layout/cycle3"/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18E2559A-5236-4CF2-BFB5-772C07489E7D}" type="presOf" srcId="{E8B16982-CF9F-4327-BC7F-762DE8C494A1}" destId="{EE8B1626-E25C-4916-92EB-5D097DEA6A88}" srcOrd="0" destOrd="0" presId="urn:microsoft.com/office/officeart/2005/8/layout/cycle3"/>
    <dgm:cxn modelId="{7194CB58-9AB7-47D0-81CF-7A98D94EC687}" type="presOf" srcId="{A6ACA765-E6D2-47F9-A749-B060A57B0EFB}" destId="{3610FBF9-DE2C-476D-8C0D-8FCE7489C030}" srcOrd="0" destOrd="0" presId="urn:microsoft.com/office/officeart/2005/8/layout/cycle3"/>
    <dgm:cxn modelId="{931F65F2-4CC0-4644-AB40-3D0D4D47D5CC}" type="presOf" srcId="{08EEA2A1-7E3F-4ECC-BA9D-574611C8CD67}" destId="{DA185D5A-AB5D-4BCE-A024-BA853CD40965}" srcOrd="0" destOrd="0" presId="urn:microsoft.com/office/officeart/2005/8/layout/cycle3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66C74160-A42F-4E6C-8EFC-8BC262AF5A80}" type="presOf" srcId="{26F9B836-0693-424E-8BE8-117C1DA96F1D}" destId="{3C13658F-10D1-405D-954D-5BE69C494B48}" srcOrd="0" destOrd="0" presId="urn:microsoft.com/office/officeart/2005/8/layout/cycle3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49EE224F-9A56-42DB-9D3B-12EF0CEB088B}" type="presOf" srcId="{D84CFDF2-7F40-4C7A-97DE-DE35DE23965E}" destId="{C2B5C70E-110F-480D-8E37-0DE58A6F7982}" srcOrd="0" destOrd="0" presId="urn:microsoft.com/office/officeart/2005/8/layout/cycle3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E87937BD-D8F6-4D31-AB39-62083340AE12}" type="presOf" srcId="{D59B18D8-0242-4DD3-AFFF-331ECCEEF1EB}" destId="{9E11FA9C-77D9-4409-84C9-A6EC446DC994}" srcOrd="0" destOrd="0" presId="urn:microsoft.com/office/officeart/2005/8/layout/cycle3"/>
    <dgm:cxn modelId="{70D4E826-ED78-499F-994E-747147D54E39}" type="presParOf" srcId="{C2B5C70E-110F-480D-8E37-0DE58A6F7982}" destId="{69193F0C-9188-443E-9983-C986D86C7F20}" srcOrd="0" destOrd="0" presId="urn:microsoft.com/office/officeart/2005/8/layout/cycle3"/>
    <dgm:cxn modelId="{F7C0D5EB-C8C7-4753-A021-4080B3566782}" type="presParOf" srcId="{69193F0C-9188-443E-9983-C986D86C7F20}" destId="{3C13658F-10D1-405D-954D-5BE69C494B48}" srcOrd="0" destOrd="0" presId="urn:microsoft.com/office/officeart/2005/8/layout/cycle3"/>
    <dgm:cxn modelId="{8CE0C91B-F440-459B-8112-D953EA7718B7}" type="presParOf" srcId="{69193F0C-9188-443E-9983-C986D86C7F20}" destId="{EE8B1626-E25C-4916-92EB-5D097DEA6A88}" srcOrd="1" destOrd="0" presId="urn:microsoft.com/office/officeart/2005/8/layout/cycle3"/>
    <dgm:cxn modelId="{03131421-52EF-4C7C-9BFE-4D59907B3E8F}" type="presParOf" srcId="{69193F0C-9188-443E-9983-C986D86C7F20}" destId="{AE68BE2E-4B76-43E0-B1ED-FA60F9B33449}" srcOrd="2" destOrd="0" presId="urn:microsoft.com/office/officeart/2005/8/layout/cycle3"/>
    <dgm:cxn modelId="{6BB5D02C-2C43-4530-835C-5DAC4CA6FD05}" type="presParOf" srcId="{69193F0C-9188-443E-9983-C986D86C7F20}" destId="{9E11FA9C-77D9-4409-84C9-A6EC446DC994}" srcOrd="3" destOrd="0" presId="urn:microsoft.com/office/officeart/2005/8/layout/cycle3"/>
    <dgm:cxn modelId="{B2258D44-2E21-4BEA-98A2-B69E9EDE4304}" type="presParOf" srcId="{69193F0C-9188-443E-9983-C986D86C7F20}" destId="{DA185D5A-AB5D-4BCE-A024-BA853CD40965}" srcOrd="4" destOrd="0" presId="urn:microsoft.com/office/officeart/2005/8/layout/cycle3"/>
    <dgm:cxn modelId="{DC062AF0-5FD0-425A-A183-0232D3069471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F9B836-0693-424E-8BE8-117C1DA96F1D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/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/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/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/>
      <dgm:spPr/>
      <dgm:t>
        <a:bodyPr/>
        <a:lstStyle/>
        <a:p>
          <a:r>
            <a:rPr lang="en-US" smtClean="0"/>
            <a:t>Processor </a:t>
          </a:r>
          <a:r>
            <a:rPr lang="en-US" dirty="0" smtClean="0"/>
            <a:t>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0BA854EC-69F8-46BD-AD25-12DE9F119756}" type="presOf" srcId="{26F9B836-0693-424E-8BE8-117C1DA96F1D}" destId="{3C13658F-10D1-405D-954D-5BE69C494B48}" srcOrd="0" destOrd="0" presId="urn:microsoft.com/office/officeart/2005/8/layout/cycle3"/>
    <dgm:cxn modelId="{3383D8C3-5833-4433-85FA-49EFACAD86AC}" type="presOf" srcId="{A6ACA765-E6D2-47F9-A749-B060A57B0EFB}" destId="{3610FBF9-DE2C-476D-8C0D-8FCE7489C030}" srcOrd="0" destOrd="0" presId="urn:microsoft.com/office/officeart/2005/8/layout/cycle3"/>
    <dgm:cxn modelId="{6F8F7403-CABA-4F63-A84F-574F3339136B}" type="presOf" srcId="{08EEA2A1-7E3F-4ECC-BA9D-574611C8CD67}" destId="{DA185D5A-AB5D-4BCE-A024-BA853CD40965}" srcOrd="0" destOrd="0" presId="urn:microsoft.com/office/officeart/2005/8/layout/cycle3"/>
    <dgm:cxn modelId="{E3668468-8802-4CCD-AD5F-98E363DE8B62}" type="presOf" srcId="{728E42C1-132F-45E8-A02C-93B6004DD8A0}" destId="{AE68BE2E-4B76-43E0-B1ED-FA60F9B33449}" srcOrd="0" destOrd="0" presId="urn:microsoft.com/office/officeart/2005/8/layout/cycle3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C183EE15-B82E-45B5-BE11-2B80B62D331C}" type="presOf" srcId="{D59B18D8-0242-4DD3-AFFF-331ECCEEF1EB}" destId="{9E11FA9C-77D9-4409-84C9-A6EC446DC994}" srcOrd="0" destOrd="0" presId="urn:microsoft.com/office/officeart/2005/8/layout/cycle3"/>
    <dgm:cxn modelId="{122051D3-4E15-4D95-B8D5-9535AD9F636B}" type="presOf" srcId="{E8B16982-CF9F-4327-BC7F-762DE8C494A1}" destId="{EE8B1626-E25C-4916-92EB-5D097DEA6A88}" srcOrd="0" destOrd="0" presId="urn:microsoft.com/office/officeart/2005/8/layout/cycle3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BE5A6F82-0D87-4435-B23D-EA8669967845}" type="presOf" srcId="{D84CFDF2-7F40-4C7A-97DE-DE35DE23965E}" destId="{C2B5C70E-110F-480D-8E37-0DE58A6F7982}" srcOrd="0" destOrd="0" presId="urn:microsoft.com/office/officeart/2005/8/layout/cycle3"/>
    <dgm:cxn modelId="{EE960722-289D-4993-88C2-F625D6AED3B1}" type="presParOf" srcId="{C2B5C70E-110F-480D-8E37-0DE58A6F7982}" destId="{69193F0C-9188-443E-9983-C986D86C7F20}" srcOrd="0" destOrd="0" presId="urn:microsoft.com/office/officeart/2005/8/layout/cycle3"/>
    <dgm:cxn modelId="{7185D5FA-1814-4187-80A5-72D73A7E3AB4}" type="presParOf" srcId="{69193F0C-9188-443E-9983-C986D86C7F20}" destId="{3C13658F-10D1-405D-954D-5BE69C494B48}" srcOrd="0" destOrd="0" presId="urn:microsoft.com/office/officeart/2005/8/layout/cycle3"/>
    <dgm:cxn modelId="{986CB26E-9DA2-40AF-A561-E1FD3B0F34CF}" type="presParOf" srcId="{69193F0C-9188-443E-9983-C986D86C7F20}" destId="{EE8B1626-E25C-4916-92EB-5D097DEA6A88}" srcOrd="1" destOrd="0" presId="urn:microsoft.com/office/officeart/2005/8/layout/cycle3"/>
    <dgm:cxn modelId="{9E5A771D-1F84-4B9B-8428-DE9454CBC74E}" type="presParOf" srcId="{69193F0C-9188-443E-9983-C986D86C7F20}" destId="{AE68BE2E-4B76-43E0-B1ED-FA60F9B33449}" srcOrd="2" destOrd="0" presId="urn:microsoft.com/office/officeart/2005/8/layout/cycle3"/>
    <dgm:cxn modelId="{48E585D2-B58D-4695-BB35-3E94312F71D0}" type="presParOf" srcId="{69193F0C-9188-443E-9983-C986D86C7F20}" destId="{9E11FA9C-77D9-4409-84C9-A6EC446DC994}" srcOrd="3" destOrd="0" presId="urn:microsoft.com/office/officeart/2005/8/layout/cycle3"/>
    <dgm:cxn modelId="{EEBB97B6-31F9-4019-8ADD-5A5525C5DD5F}" type="presParOf" srcId="{69193F0C-9188-443E-9983-C986D86C7F20}" destId="{DA185D5A-AB5D-4BCE-A024-BA853CD40965}" srcOrd="4" destOrd="0" presId="urn:microsoft.com/office/officeart/2005/8/layout/cycle3"/>
    <dgm:cxn modelId="{FEEABE7A-D159-4CB6-89BC-2F81C911A48E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F9B836-0693-424E-8BE8-117C1DA96F1D}">
      <dgm:prSet phldrT="[Text]"/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/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/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/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mtClean="0"/>
            <a:t>Processor </a:t>
          </a:r>
          <a:r>
            <a:rPr lang="en-US" dirty="0" smtClean="0"/>
            <a:t>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1D83C8-6B0A-4F63-B832-A82D4CE2F2EF}" type="presOf" srcId="{26F9B836-0693-424E-8BE8-117C1DA96F1D}" destId="{3C13658F-10D1-405D-954D-5BE69C494B48}" srcOrd="0" destOrd="0" presId="urn:microsoft.com/office/officeart/2005/8/layout/cycle3"/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A40368FA-8D07-4F3B-857F-B6AD0DE6BD75}" type="presOf" srcId="{D59B18D8-0242-4DD3-AFFF-331ECCEEF1EB}" destId="{9E11FA9C-77D9-4409-84C9-A6EC446DC994}" srcOrd="0" destOrd="0" presId="urn:microsoft.com/office/officeart/2005/8/layout/cycle3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CE03214C-3528-4F97-85F0-D33581DEB2FB}" type="presOf" srcId="{A6ACA765-E6D2-47F9-A749-B060A57B0EFB}" destId="{3610FBF9-DE2C-476D-8C0D-8FCE7489C030}" srcOrd="0" destOrd="0" presId="urn:microsoft.com/office/officeart/2005/8/layout/cycle3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15C9B2C1-28E8-4CB9-B02A-0A3486F17C38}" type="presOf" srcId="{D84CFDF2-7F40-4C7A-97DE-DE35DE23965E}" destId="{C2B5C70E-110F-480D-8E37-0DE58A6F7982}" srcOrd="0" destOrd="0" presId="urn:microsoft.com/office/officeart/2005/8/layout/cycle3"/>
    <dgm:cxn modelId="{4634DE38-275E-48EF-A31D-D9049C3E9FE8}" type="presOf" srcId="{08EEA2A1-7E3F-4ECC-BA9D-574611C8CD67}" destId="{DA185D5A-AB5D-4BCE-A024-BA853CD40965}" srcOrd="0" destOrd="0" presId="urn:microsoft.com/office/officeart/2005/8/layout/cycle3"/>
    <dgm:cxn modelId="{2F150CF3-C8B1-4F15-82F3-57BAA6829A22}" type="presOf" srcId="{728E42C1-132F-45E8-A02C-93B6004DD8A0}" destId="{AE68BE2E-4B76-43E0-B1ED-FA60F9B33449}" srcOrd="0" destOrd="0" presId="urn:microsoft.com/office/officeart/2005/8/layout/cycle3"/>
    <dgm:cxn modelId="{8BB8A58C-41CC-4C38-ADA3-DBEB695C1154}" type="presOf" srcId="{E8B16982-CF9F-4327-BC7F-762DE8C494A1}" destId="{EE8B1626-E25C-4916-92EB-5D097DEA6A88}" srcOrd="0" destOrd="0" presId="urn:microsoft.com/office/officeart/2005/8/layout/cycle3"/>
    <dgm:cxn modelId="{ED4F6C74-29C8-496A-B6EA-948AFB7C9F16}" type="presParOf" srcId="{C2B5C70E-110F-480D-8E37-0DE58A6F7982}" destId="{69193F0C-9188-443E-9983-C986D86C7F20}" srcOrd="0" destOrd="0" presId="urn:microsoft.com/office/officeart/2005/8/layout/cycle3"/>
    <dgm:cxn modelId="{7E7EF582-09DD-4146-A7FA-302EEA77B76E}" type="presParOf" srcId="{69193F0C-9188-443E-9983-C986D86C7F20}" destId="{3C13658F-10D1-405D-954D-5BE69C494B48}" srcOrd="0" destOrd="0" presId="urn:microsoft.com/office/officeart/2005/8/layout/cycle3"/>
    <dgm:cxn modelId="{8C618BF7-F572-4098-8DCE-040B22BF2D59}" type="presParOf" srcId="{69193F0C-9188-443E-9983-C986D86C7F20}" destId="{EE8B1626-E25C-4916-92EB-5D097DEA6A88}" srcOrd="1" destOrd="0" presId="urn:microsoft.com/office/officeart/2005/8/layout/cycle3"/>
    <dgm:cxn modelId="{DDA79EF4-F253-4195-B974-AB57CFE6552B}" type="presParOf" srcId="{69193F0C-9188-443E-9983-C986D86C7F20}" destId="{AE68BE2E-4B76-43E0-B1ED-FA60F9B33449}" srcOrd="2" destOrd="0" presId="urn:microsoft.com/office/officeart/2005/8/layout/cycle3"/>
    <dgm:cxn modelId="{744BB8BC-56B2-48ED-86EA-C4B20DC2ABDF}" type="presParOf" srcId="{69193F0C-9188-443E-9983-C986D86C7F20}" destId="{9E11FA9C-77D9-4409-84C9-A6EC446DC994}" srcOrd="3" destOrd="0" presId="urn:microsoft.com/office/officeart/2005/8/layout/cycle3"/>
    <dgm:cxn modelId="{A38E074D-BB73-4E21-9AA6-C7391AD4F2EC}" type="presParOf" srcId="{69193F0C-9188-443E-9983-C986D86C7F20}" destId="{DA185D5A-AB5D-4BCE-A024-BA853CD40965}" srcOrd="4" destOrd="0" presId="urn:microsoft.com/office/officeart/2005/8/layout/cycle3"/>
    <dgm:cxn modelId="{C2B546FD-EE6D-453F-8A8E-3C7E04C518E0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F9B836-0693-424E-8BE8-117C1DA96F1D}">
      <dgm:prSet phldrT="[Text]"/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/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/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/>
      <dgm:spPr/>
      <dgm:t>
        <a:bodyPr/>
        <a:lstStyle/>
        <a:p>
          <a:r>
            <a:rPr lang="en-US" dirty="0" smtClean="0"/>
            <a:t>Processor 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E38772-338F-4A70-AF60-3630E333B295}" type="presOf" srcId="{728E42C1-132F-45E8-A02C-93B6004DD8A0}" destId="{AE68BE2E-4B76-43E0-B1ED-FA60F9B33449}" srcOrd="0" destOrd="0" presId="urn:microsoft.com/office/officeart/2005/8/layout/cycle3"/>
    <dgm:cxn modelId="{61C79047-D048-41DF-B13C-EED832056E7C}" type="presOf" srcId="{A6ACA765-E6D2-47F9-A749-B060A57B0EFB}" destId="{3610FBF9-DE2C-476D-8C0D-8FCE7489C030}" srcOrd="0" destOrd="0" presId="urn:microsoft.com/office/officeart/2005/8/layout/cycle3"/>
    <dgm:cxn modelId="{D79CD781-BAC9-4BBE-9906-5D6D28D6BFF5}" type="presOf" srcId="{26F9B836-0693-424E-8BE8-117C1DA96F1D}" destId="{3C13658F-10D1-405D-954D-5BE69C494B48}" srcOrd="0" destOrd="0" presId="urn:microsoft.com/office/officeart/2005/8/layout/cycle3"/>
    <dgm:cxn modelId="{C0443420-772B-4D98-8FB9-FB6F4260E9D8}" type="presOf" srcId="{E8B16982-CF9F-4327-BC7F-762DE8C494A1}" destId="{EE8B1626-E25C-4916-92EB-5D097DEA6A88}" srcOrd="0" destOrd="0" presId="urn:microsoft.com/office/officeart/2005/8/layout/cycle3"/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D001EB32-3D5D-4939-8A29-F52F21B5C8E8}" type="presOf" srcId="{D59B18D8-0242-4DD3-AFFF-331ECCEEF1EB}" destId="{9E11FA9C-77D9-4409-84C9-A6EC446DC994}" srcOrd="0" destOrd="0" presId="urn:microsoft.com/office/officeart/2005/8/layout/cycle3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E2588433-662D-48C1-BEDB-74B2BE55C4BE}" type="presOf" srcId="{08EEA2A1-7E3F-4ECC-BA9D-574611C8CD67}" destId="{DA185D5A-AB5D-4BCE-A024-BA853CD40965}" srcOrd="0" destOrd="0" presId="urn:microsoft.com/office/officeart/2005/8/layout/cycle3"/>
    <dgm:cxn modelId="{C7B7286B-3AA4-40FC-9CA7-D431BC913382}" type="presOf" srcId="{D84CFDF2-7F40-4C7A-97DE-DE35DE23965E}" destId="{C2B5C70E-110F-480D-8E37-0DE58A6F7982}" srcOrd="0" destOrd="0" presId="urn:microsoft.com/office/officeart/2005/8/layout/cycle3"/>
    <dgm:cxn modelId="{D76FF5F7-8769-4B1C-B5C7-2F45CFAA1AF9}" type="presParOf" srcId="{C2B5C70E-110F-480D-8E37-0DE58A6F7982}" destId="{69193F0C-9188-443E-9983-C986D86C7F20}" srcOrd="0" destOrd="0" presId="urn:microsoft.com/office/officeart/2005/8/layout/cycle3"/>
    <dgm:cxn modelId="{ECC5A5D2-89FE-4E8A-A0CE-5E9814532D81}" type="presParOf" srcId="{69193F0C-9188-443E-9983-C986D86C7F20}" destId="{3C13658F-10D1-405D-954D-5BE69C494B48}" srcOrd="0" destOrd="0" presId="urn:microsoft.com/office/officeart/2005/8/layout/cycle3"/>
    <dgm:cxn modelId="{FCEA69D7-D48D-4494-8EBA-173ED8E13F80}" type="presParOf" srcId="{69193F0C-9188-443E-9983-C986D86C7F20}" destId="{EE8B1626-E25C-4916-92EB-5D097DEA6A88}" srcOrd="1" destOrd="0" presId="urn:microsoft.com/office/officeart/2005/8/layout/cycle3"/>
    <dgm:cxn modelId="{A3A031BB-F0F9-4C72-BDFF-96DBC40B4E31}" type="presParOf" srcId="{69193F0C-9188-443E-9983-C986D86C7F20}" destId="{AE68BE2E-4B76-43E0-B1ED-FA60F9B33449}" srcOrd="2" destOrd="0" presId="urn:microsoft.com/office/officeart/2005/8/layout/cycle3"/>
    <dgm:cxn modelId="{0FCA9151-8731-44B2-B615-F9586051B1AF}" type="presParOf" srcId="{69193F0C-9188-443E-9983-C986D86C7F20}" destId="{9E11FA9C-77D9-4409-84C9-A6EC446DC994}" srcOrd="3" destOrd="0" presId="urn:microsoft.com/office/officeart/2005/8/layout/cycle3"/>
    <dgm:cxn modelId="{5EFD7498-53FD-436C-BA4F-983D8F17C957}" type="presParOf" srcId="{69193F0C-9188-443E-9983-C986D86C7F20}" destId="{DA185D5A-AB5D-4BCE-A024-BA853CD40965}" srcOrd="4" destOrd="0" presId="urn:microsoft.com/office/officeart/2005/8/layout/cycle3"/>
    <dgm:cxn modelId="{FFB1D366-1F10-47AA-A0AE-3A4DD435F72B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F9B836-0693-424E-8BE8-117C1DA96F1D}">
      <dgm:prSet phldrT="[Text]"/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/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/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/>
      <dgm:spPr/>
      <dgm:t>
        <a:bodyPr/>
        <a:lstStyle/>
        <a:p>
          <a:r>
            <a:rPr lang="en-US" dirty="0" smtClean="0"/>
            <a:t>Processor 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1A4D3F-8FA5-443E-A2E5-253C7208D57F}" type="presOf" srcId="{26F9B836-0693-424E-8BE8-117C1DA96F1D}" destId="{3C13658F-10D1-405D-954D-5BE69C494B48}" srcOrd="0" destOrd="0" presId="urn:microsoft.com/office/officeart/2005/8/layout/cycle3"/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E75402C5-F3FB-4997-9786-C6FF1A5CFE43}" type="presOf" srcId="{08EEA2A1-7E3F-4ECC-BA9D-574611C8CD67}" destId="{DA185D5A-AB5D-4BCE-A024-BA853CD40965}" srcOrd="0" destOrd="0" presId="urn:microsoft.com/office/officeart/2005/8/layout/cycle3"/>
    <dgm:cxn modelId="{16FAFF5B-EEED-41F7-9154-901AED79F012}" type="presOf" srcId="{A6ACA765-E6D2-47F9-A749-B060A57B0EFB}" destId="{3610FBF9-DE2C-476D-8C0D-8FCE7489C030}" srcOrd="0" destOrd="0" presId="urn:microsoft.com/office/officeart/2005/8/layout/cycle3"/>
    <dgm:cxn modelId="{971384D3-2827-4581-BB25-9DBB31E623F7}" type="presOf" srcId="{728E42C1-132F-45E8-A02C-93B6004DD8A0}" destId="{AE68BE2E-4B76-43E0-B1ED-FA60F9B33449}" srcOrd="0" destOrd="0" presId="urn:microsoft.com/office/officeart/2005/8/layout/cycle3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49AFC839-0604-4375-A59A-B8C77D93E0B0}" type="presOf" srcId="{D84CFDF2-7F40-4C7A-97DE-DE35DE23965E}" destId="{C2B5C70E-110F-480D-8E37-0DE58A6F7982}" srcOrd="0" destOrd="0" presId="urn:microsoft.com/office/officeart/2005/8/layout/cycle3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C4ABEA61-21DA-48B0-BD6C-EE6ABED9E126}" type="presOf" srcId="{D59B18D8-0242-4DD3-AFFF-331ECCEEF1EB}" destId="{9E11FA9C-77D9-4409-84C9-A6EC446DC994}" srcOrd="0" destOrd="0" presId="urn:microsoft.com/office/officeart/2005/8/layout/cycle3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5FAC5FD9-B871-4991-BE72-74123F728E8E}" type="presOf" srcId="{E8B16982-CF9F-4327-BC7F-762DE8C494A1}" destId="{EE8B1626-E25C-4916-92EB-5D097DEA6A88}" srcOrd="0" destOrd="0" presId="urn:microsoft.com/office/officeart/2005/8/layout/cycle3"/>
    <dgm:cxn modelId="{464C8E77-7BD7-4835-BCDE-F903082E42E1}" type="presParOf" srcId="{C2B5C70E-110F-480D-8E37-0DE58A6F7982}" destId="{69193F0C-9188-443E-9983-C986D86C7F20}" srcOrd="0" destOrd="0" presId="urn:microsoft.com/office/officeart/2005/8/layout/cycle3"/>
    <dgm:cxn modelId="{FBD9E09B-6585-4E7C-9364-8C3F5A3E3985}" type="presParOf" srcId="{69193F0C-9188-443E-9983-C986D86C7F20}" destId="{3C13658F-10D1-405D-954D-5BE69C494B48}" srcOrd="0" destOrd="0" presId="urn:microsoft.com/office/officeart/2005/8/layout/cycle3"/>
    <dgm:cxn modelId="{BD26DCD5-B47B-4585-A1EA-137F12743BBF}" type="presParOf" srcId="{69193F0C-9188-443E-9983-C986D86C7F20}" destId="{EE8B1626-E25C-4916-92EB-5D097DEA6A88}" srcOrd="1" destOrd="0" presId="urn:microsoft.com/office/officeart/2005/8/layout/cycle3"/>
    <dgm:cxn modelId="{E3859E81-AB73-4C77-B77D-1BEBD26A995D}" type="presParOf" srcId="{69193F0C-9188-443E-9983-C986D86C7F20}" destId="{AE68BE2E-4B76-43E0-B1ED-FA60F9B33449}" srcOrd="2" destOrd="0" presId="urn:microsoft.com/office/officeart/2005/8/layout/cycle3"/>
    <dgm:cxn modelId="{15B95705-CA06-48BC-A06E-E7733C91F560}" type="presParOf" srcId="{69193F0C-9188-443E-9983-C986D86C7F20}" destId="{9E11FA9C-77D9-4409-84C9-A6EC446DC994}" srcOrd="3" destOrd="0" presId="urn:microsoft.com/office/officeart/2005/8/layout/cycle3"/>
    <dgm:cxn modelId="{72EDB5F5-FF11-4B0C-A9F3-4A197C5E5A60}" type="presParOf" srcId="{69193F0C-9188-443E-9983-C986D86C7F20}" destId="{DA185D5A-AB5D-4BCE-A024-BA853CD40965}" srcOrd="4" destOrd="0" presId="urn:microsoft.com/office/officeart/2005/8/layout/cycle3"/>
    <dgm:cxn modelId="{00B08718-60E9-4769-9647-BC8DB8EB52F0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4CFDF2-7F40-4C7A-97DE-DE35DE23965E}" type="doc">
      <dgm:prSet loTypeId="urn:microsoft.com/office/officeart/2005/8/layout/cycle3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F9B836-0693-424E-8BE8-117C1DA96F1D}">
      <dgm:prSet phldrT="[Text]"/>
      <dgm:spPr/>
      <dgm:t>
        <a:bodyPr/>
        <a:lstStyle/>
        <a:p>
          <a:r>
            <a:rPr lang="en-US" dirty="0" smtClean="0"/>
            <a:t>Control &amp; Timing</a:t>
          </a:r>
          <a:endParaRPr lang="en-US" dirty="0"/>
        </a:p>
      </dgm:t>
    </dgm:pt>
    <dgm:pt modelId="{26FA3A49-B170-412E-91BE-2A1073E1DD83}" type="parTrans" cxnId="{0E3FD81A-C49B-4ACA-A68E-3C2FDC695B30}">
      <dgm:prSet/>
      <dgm:spPr/>
      <dgm:t>
        <a:bodyPr/>
        <a:lstStyle/>
        <a:p>
          <a:endParaRPr lang="en-US"/>
        </a:p>
      </dgm:t>
    </dgm:pt>
    <dgm:pt modelId="{E8B16982-CF9F-4327-BC7F-762DE8C494A1}" type="sibTrans" cxnId="{0E3FD81A-C49B-4ACA-A68E-3C2FDC695B30}">
      <dgm:prSet/>
      <dgm:spPr/>
      <dgm:t>
        <a:bodyPr/>
        <a:lstStyle/>
        <a:p>
          <a:endParaRPr lang="en-US"/>
        </a:p>
      </dgm:t>
    </dgm:pt>
    <dgm:pt modelId="{D59B18D8-0242-4DD3-AFFF-331ECCEEF1EB}">
      <dgm:prSet phldrT="[Text]"/>
      <dgm:spPr/>
      <dgm:t>
        <a:bodyPr/>
        <a:lstStyle/>
        <a:p>
          <a:r>
            <a:rPr lang="en-US" dirty="0" smtClean="0"/>
            <a:t>Device comm.</a:t>
          </a:r>
          <a:endParaRPr lang="en-US" dirty="0"/>
        </a:p>
      </dgm:t>
    </dgm:pt>
    <dgm:pt modelId="{450AA1DA-3F1B-429C-A872-BFE4FD303554}" type="parTrans" cxnId="{14C3DD6A-70C2-4B8D-B929-67D0892AE569}">
      <dgm:prSet/>
      <dgm:spPr/>
      <dgm:t>
        <a:bodyPr/>
        <a:lstStyle/>
        <a:p>
          <a:endParaRPr lang="en-US"/>
        </a:p>
      </dgm:t>
    </dgm:pt>
    <dgm:pt modelId="{4E71F990-2948-4C06-AE84-D045445D73F1}" type="sibTrans" cxnId="{14C3DD6A-70C2-4B8D-B929-67D0892AE569}">
      <dgm:prSet/>
      <dgm:spPr/>
      <dgm:t>
        <a:bodyPr/>
        <a:lstStyle/>
        <a:p>
          <a:endParaRPr lang="en-US"/>
        </a:p>
      </dgm:t>
    </dgm:pt>
    <dgm:pt modelId="{08EEA2A1-7E3F-4ECC-BA9D-574611C8CD67}">
      <dgm:prSet phldrT="[Text]"/>
      <dgm:spPr/>
      <dgm:t>
        <a:bodyPr/>
        <a:lstStyle/>
        <a:p>
          <a:r>
            <a:rPr lang="en-US" dirty="0" smtClean="0"/>
            <a:t>Data Buffering</a:t>
          </a:r>
          <a:endParaRPr lang="en-US" dirty="0"/>
        </a:p>
      </dgm:t>
    </dgm:pt>
    <dgm:pt modelId="{0347A9E3-B59C-4DC1-85DF-2032824FEDD4}" type="parTrans" cxnId="{2E6494E3-C23B-4618-8F98-7A6647F0CE55}">
      <dgm:prSet/>
      <dgm:spPr/>
      <dgm:t>
        <a:bodyPr/>
        <a:lstStyle/>
        <a:p>
          <a:endParaRPr lang="en-US"/>
        </a:p>
      </dgm:t>
    </dgm:pt>
    <dgm:pt modelId="{4F3CE376-879B-4799-8B96-F598C7DEC9BB}" type="sibTrans" cxnId="{2E6494E3-C23B-4618-8F98-7A6647F0CE55}">
      <dgm:prSet/>
      <dgm:spPr/>
      <dgm:t>
        <a:bodyPr/>
        <a:lstStyle/>
        <a:p>
          <a:endParaRPr lang="en-US"/>
        </a:p>
      </dgm:t>
    </dgm:pt>
    <dgm:pt modelId="{A6ACA765-E6D2-47F9-A749-B060A57B0EFB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Error Detection</a:t>
          </a:r>
          <a:endParaRPr lang="en-US" dirty="0"/>
        </a:p>
      </dgm:t>
    </dgm:pt>
    <dgm:pt modelId="{0CAB4FB4-78BC-481D-9D12-15AE4CC1169F}" type="parTrans" cxnId="{D3538291-F8D5-4C41-9D33-405F3B7A6C8E}">
      <dgm:prSet/>
      <dgm:spPr/>
      <dgm:t>
        <a:bodyPr/>
        <a:lstStyle/>
        <a:p>
          <a:endParaRPr lang="en-US"/>
        </a:p>
      </dgm:t>
    </dgm:pt>
    <dgm:pt modelId="{1A2D68E2-D3BD-4F75-9E4D-D91167B4A86A}" type="sibTrans" cxnId="{D3538291-F8D5-4C41-9D33-405F3B7A6C8E}">
      <dgm:prSet/>
      <dgm:spPr/>
      <dgm:t>
        <a:bodyPr/>
        <a:lstStyle/>
        <a:p>
          <a:endParaRPr lang="en-US"/>
        </a:p>
      </dgm:t>
    </dgm:pt>
    <dgm:pt modelId="{728E42C1-132F-45E8-A02C-93B6004DD8A0}">
      <dgm:prSet phldrT="[Text]"/>
      <dgm:spPr/>
      <dgm:t>
        <a:bodyPr/>
        <a:lstStyle/>
        <a:p>
          <a:r>
            <a:rPr lang="en-US" dirty="0" smtClean="0"/>
            <a:t>Processor comm.</a:t>
          </a:r>
          <a:endParaRPr lang="en-US" dirty="0"/>
        </a:p>
      </dgm:t>
    </dgm:pt>
    <dgm:pt modelId="{AE66DD71-DA3F-4BE0-864E-6F628D9B8EE3}" type="parTrans" cxnId="{0B5F19D7-E65C-47DC-B108-B5AD7EF601FB}">
      <dgm:prSet/>
      <dgm:spPr/>
      <dgm:t>
        <a:bodyPr/>
        <a:lstStyle/>
        <a:p>
          <a:endParaRPr lang="en-US"/>
        </a:p>
      </dgm:t>
    </dgm:pt>
    <dgm:pt modelId="{8C48B6D9-76E2-47E8-ACB6-20D4302A70CF}" type="sibTrans" cxnId="{0B5F19D7-E65C-47DC-B108-B5AD7EF601FB}">
      <dgm:prSet/>
      <dgm:spPr/>
      <dgm:t>
        <a:bodyPr/>
        <a:lstStyle/>
        <a:p>
          <a:endParaRPr lang="en-US"/>
        </a:p>
      </dgm:t>
    </dgm:pt>
    <dgm:pt modelId="{C2B5C70E-110F-480D-8E37-0DE58A6F7982}" type="pres">
      <dgm:prSet presAssocID="{D84CFDF2-7F40-4C7A-97DE-DE35DE239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193F0C-9188-443E-9983-C986D86C7F20}" type="pres">
      <dgm:prSet presAssocID="{D84CFDF2-7F40-4C7A-97DE-DE35DE23965E}" presName="cycle" presStyleCnt="0"/>
      <dgm:spPr/>
    </dgm:pt>
    <dgm:pt modelId="{3C13658F-10D1-405D-954D-5BE69C494B48}" type="pres">
      <dgm:prSet presAssocID="{26F9B836-0693-424E-8BE8-117C1DA96F1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B1626-E25C-4916-92EB-5D097DEA6A88}" type="pres">
      <dgm:prSet presAssocID="{E8B16982-CF9F-4327-BC7F-762DE8C494A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AE68BE2E-4B76-43E0-B1ED-FA60F9B33449}" type="pres">
      <dgm:prSet presAssocID="{728E42C1-132F-45E8-A02C-93B6004DD8A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1FA9C-77D9-4409-84C9-A6EC446DC994}" type="pres">
      <dgm:prSet presAssocID="{D59B18D8-0242-4DD3-AFFF-331ECCEEF1E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85D5A-AB5D-4BCE-A024-BA853CD40965}" type="pres">
      <dgm:prSet presAssocID="{08EEA2A1-7E3F-4ECC-BA9D-574611C8CD6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0FBF9-DE2C-476D-8C0D-8FCE7489C030}" type="pres">
      <dgm:prSet presAssocID="{A6ACA765-E6D2-47F9-A749-B060A57B0E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6494E3-C23B-4618-8F98-7A6647F0CE55}" srcId="{D84CFDF2-7F40-4C7A-97DE-DE35DE23965E}" destId="{08EEA2A1-7E3F-4ECC-BA9D-574611C8CD67}" srcOrd="3" destOrd="0" parTransId="{0347A9E3-B59C-4DC1-85DF-2032824FEDD4}" sibTransId="{4F3CE376-879B-4799-8B96-F598C7DEC9BB}"/>
    <dgm:cxn modelId="{14C3DD6A-70C2-4B8D-B929-67D0892AE569}" srcId="{D84CFDF2-7F40-4C7A-97DE-DE35DE23965E}" destId="{D59B18D8-0242-4DD3-AFFF-331ECCEEF1EB}" srcOrd="2" destOrd="0" parTransId="{450AA1DA-3F1B-429C-A872-BFE4FD303554}" sibTransId="{4E71F990-2948-4C06-AE84-D045445D73F1}"/>
    <dgm:cxn modelId="{915938B9-3577-4078-84CD-CF784EA916B8}" type="presOf" srcId="{728E42C1-132F-45E8-A02C-93B6004DD8A0}" destId="{AE68BE2E-4B76-43E0-B1ED-FA60F9B33449}" srcOrd="0" destOrd="0" presId="urn:microsoft.com/office/officeart/2005/8/layout/cycle3"/>
    <dgm:cxn modelId="{70155B70-A07B-4C1B-BE19-80F4C2BEE516}" type="presOf" srcId="{26F9B836-0693-424E-8BE8-117C1DA96F1D}" destId="{3C13658F-10D1-405D-954D-5BE69C494B48}" srcOrd="0" destOrd="0" presId="urn:microsoft.com/office/officeart/2005/8/layout/cycle3"/>
    <dgm:cxn modelId="{5B11B9B0-187A-4F19-A8D3-445656FF322D}" type="presOf" srcId="{08EEA2A1-7E3F-4ECC-BA9D-574611C8CD67}" destId="{DA185D5A-AB5D-4BCE-A024-BA853CD40965}" srcOrd="0" destOrd="0" presId="urn:microsoft.com/office/officeart/2005/8/layout/cycle3"/>
    <dgm:cxn modelId="{2E098575-C510-40B0-BF27-2E0AFDCF23E1}" type="presOf" srcId="{D59B18D8-0242-4DD3-AFFF-331ECCEEF1EB}" destId="{9E11FA9C-77D9-4409-84C9-A6EC446DC994}" srcOrd="0" destOrd="0" presId="urn:microsoft.com/office/officeart/2005/8/layout/cycle3"/>
    <dgm:cxn modelId="{0B5F19D7-E65C-47DC-B108-B5AD7EF601FB}" srcId="{D84CFDF2-7F40-4C7A-97DE-DE35DE23965E}" destId="{728E42C1-132F-45E8-A02C-93B6004DD8A0}" srcOrd="1" destOrd="0" parTransId="{AE66DD71-DA3F-4BE0-864E-6F628D9B8EE3}" sibTransId="{8C48B6D9-76E2-47E8-ACB6-20D4302A70CF}"/>
    <dgm:cxn modelId="{0E3FD81A-C49B-4ACA-A68E-3C2FDC695B30}" srcId="{D84CFDF2-7F40-4C7A-97DE-DE35DE23965E}" destId="{26F9B836-0693-424E-8BE8-117C1DA96F1D}" srcOrd="0" destOrd="0" parTransId="{26FA3A49-B170-412E-91BE-2A1073E1DD83}" sibTransId="{E8B16982-CF9F-4327-BC7F-762DE8C494A1}"/>
    <dgm:cxn modelId="{D3538291-F8D5-4C41-9D33-405F3B7A6C8E}" srcId="{D84CFDF2-7F40-4C7A-97DE-DE35DE23965E}" destId="{A6ACA765-E6D2-47F9-A749-B060A57B0EFB}" srcOrd="4" destOrd="0" parTransId="{0CAB4FB4-78BC-481D-9D12-15AE4CC1169F}" sibTransId="{1A2D68E2-D3BD-4F75-9E4D-D91167B4A86A}"/>
    <dgm:cxn modelId="{C391929D-2E35-4232-A123-6139FA1A2643}" type="presOf" srcId="{D84CFDF2-7F40-4C7A-97DE-DE35DE23965E}" destId="{C2B5C70E-110F-480D-8E37-0DE58A6F7982}" srcOrd="0" destOrd="0" presId="urn:microsoft.com/office/officeart/2005/8/layout/cycle3"/>
    <dgm:cxn modelId="{8261B7CC-12E3-4CC1-9F40-4F6BD5518936}" type="presOf" srcId="{E8B16982-CF9F-4327-BC7F-762DE8C494A1}" destId="{EE8B1626-E25C-4916-92EB-5D097DEA6A88}" srcOrd="0" destOrd="0" presId="urn:microsoft.com/office/officeart/2005/8/layout/cycle3"/>
    <dgm:cxn modelId="{EF025E80-2AAB-458A-9783-C8CB91CE9A78}" type="presOf" srcId="{A6ACA765-E6D2-47F9-A749-B060A57B0EFB}" destId="{3610FBF9-DE2C-476D-8C0D-8FCE7489C030}" srcOrd="0" destOrd="0" presId="urn:microsoft.com/office/officeart/2005/8/layout/cycle3"/>
    <dgm:cxn modelId="{58B9CDA8-EC84-4E51-9C52-F4305DBA17EA}" type="presParOf" srcId="{C2B5C70E-110F-480D-8E37-0DE58A6F7982}" destId="{69193F0C-9188-443E-9983-C986D86C7F20}" srcOrd="0" destOrd="0" presId="urn:microsoft.com/office/officeart/2005/8/layout/cycle3"/>
    <dgm:cxn modelId="{9830039D-E4EB-4E32-9243-FDE98242BE6E}" type="presParOf" srcId="{69193F0C-9188-443E-9983-C986D86C7F20}" destId="{3C13658F-10D1-405D-954D-5BE69C494B48}" srcOrd="0" destOrd="0" presId="urn:microsoft.com/office/officeart/2005/8/layout/cycle3"/>
    <dgm:cxn modelId="{A7B325D7-2E27-49C5-9065-D0752E9087C1}" type="presParOf" srcId="{69193F0C-9188-443E-9983-C986D86C7F20}" destId="{EE8B1626-E25C-4916-92EB-5D097DEA6A88}" srcOrd="1" destOrd="0" presId="urn:microsoft.com/office/officeart/2005/8/layout/cycle3"/>
    <dgm:cxn modelId="{39A3BB27-96C6-421F-9C51-E20B850E5418}" type="presParOf" srcId="{69193F0C-9188-443E-9983-C986D86C7F20}" destId="{AE68BE2E-4B76-43E0-B1ED-FA60F9B33449}" srcOrd="2" destOrd="0" presId="urn:microsoft.com/office/officeart/2005/8/layout/cycle3"/>
    <dgm:cxn modelId="{121CAFF5-37C7-4A1A-9884-A8FFBE0B09C9}" type="presParOf" srcId="{69193F0C-9188-443E-9983-C986D86C7F20}" destId="{9E11FA9C-77D9-4409-84C9-A6EC446DC994}" srcOrd="3" destOrd="0" presId="urn:microsoft.com/office/officeart/2005/8/layout/cycle3"/>
    <dgm:cxn modelId="{785F7B33-3AEB-4FC7-BBB3-152C8DFEEAC1}" type="presParOf" srcId="{69193F0C-9188-443E-9983-C986D86C7F20}" destId="{DA185D5A-AB5D-4BCE-A024-BA853CD40965}" srcOrd="4" destOrd="0" presId="urn:microsoft.com/office/officeart/2005/8/layout/cycle3"/>
    <dgm:cxn modelId="{352028E5-3796-4377-8AF5-EE5D9DC44895}" type="presParOf" srcId="{69193F0C-9188-443E-9983-C986D86C7F20}" destId="{3610FBF9-DE2C-476D-8C0D-8FCE7489C0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96C7E0D-7606-439E-A0FE-2733B19F0C80}" type="doc">
      <dgm:prSet loTypeId="urn:microsoft.com/office/officeart/2005/8/layout/hierarchy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0B6771-A347-4FA4-8B51-2853A8DB9F8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Programmed I/O</a:t>
          </a:r>
          <a:endParaRPr lang="en-US" dirty="0"/>
        </a:p>
      </dgm:t>
    </dgm:pt>
    <dgm:pt modelId="{BCA24D07-D08D-48AD-B47C-C18828A7FFE6}" type="parTrans" cxnId="{C9B403E1-44AF-4132-81E1-6C7C8FBEB7AE}">
      <dgm:prSet/>
      <dgm:spPr/>
      <dgm:t>
        <a:bodyPr/>
        <a:lstStyle/>
        <a:p>
          <a:endParaRPr lang="en-US"/>
        </a:p>
      </dgm:t>
    </dgm:pt>
    <dgm:pt modelId="{6E04E5A4-0864-4D40-B162-F4B40796605A}" type="sibTrans" cxnId="{C9B403E1-44AF-4132-81E1-6C7C8FBEB7AE}">
      <dgm:prSet/>
      <dgm:spPr/>
      <dgm:t>
        <a:bodyPr/>
        <a:lstStyle/>
        <a:p>
          <a:endParaRPr lang="en-US"/>
        </a:p>
      </dgm:t>
    </dgm:pt>
    <dgm:pt modelId="{543F849C-F3F2-4D50-BAED-64C5715D4A10}">
      <dgm:prSet phldrT="[Text]"/>
      <dgm:spPr/>
      <dgm:t>
        <a:bodyPr/>
        <a:lstStyle/>
        <a:p>
          <a:r>
            <a:rPr lang="en-US" dirty="0" smtClean="0"/>
            <a:t>DMA</a:t>
          </a:r>
          <a:endParaRPr lang="en-US" dirty="0"/>
        </a:p>
      </dgm:t>
    </dgm:pt>
    <dgm:pt modelId="{C116E11C-A80F-4839-AA02-FF8AA8A7D170}" type="parTrans" cxnId="{F13024EA-0D04-48E6-9EC9-51B9F3247A9F}">
      <dgm:prSet/>
      <dgm:spPr/>
      <dgm:t>
        <a:bodyPr/>
        <a:lstStyle/>
        <a:p>
          <a:endParaRPr lang="en-US"/>
        </a:p>
      </dgm:t>
    </dgm:pt>
    <dgm:pt modelId="{FD230457-E163-411F-91A1-6BB68834DDD8}" type="sibTrans" cxnId="{F13024EA-0D04-48E6-9EC9-51B9F3247A9F}">
      <dgm:prSet/>
      <dgm:spPr/>
      <dgm:t>
        <a:bodyPr/>
        <a:lstStyle/>
        <a:p>
          <a:endParaRPr lang="en-US"/>
        </a:p>
      </dgm:t>
    </dgm:pt>
    <dgm:pt modelId="{EFA8DFBA-E933-4DC6-927B-B3A57FD46541}">
      <dgm:prSet phldrT="[Text]"/>
      <dgm:spPr/>
      <dgm:t>
        <a:bodyPr/>
        <a:lstStyle/>
        <a:p>
          <a:r>
            <a:rPr lang="en-US" dirty="0" smtClean="0"/>
            <a:t>Interrupt Driven I/O</a:t>
          </a:r>
          <a:endParaRPr lang="en-US" dirty="0"/>
        </a:p>
      </dgm:t>
    </dgm:pt>
    <dgm:pt modelId="{317E3C95-F7B0-460B-9FFE-CCB322099CC4}" type="parTrans" cxnId="{9D99C113-3BC0-4F9A-9991-1B9D4175AC65}">
      <dgm:prSet/>
      <dgm:spPr/>
      <dgm:t>
        <a:bodyPr/>
        <a:lstStyle/>
        <a:p>
          <a:endParaRPr lang="en-US"/>
        </a:p>
      </dgm:t>
    </dgm:pt>
    <dgm:pt modelId="{AE09BC09-4FA6-45CE-BCED-7E19E14867D9}" type="sibTrans" cxnId="{9D99C113-3BC0-4F9A-9991-1B9D4175AC65}">
      <dgm:prSet/>
      <dgm:spPr/>
      <dgm:t>
        <a:bodyPr/>
        <a:lstStyle/>
        <a:p>
          <a:endParaRPr lang="en-US"/>
        </a:p>
      </dgm:t>
    </dgm:pt>
    <dgm:pt modelId="{C86E3E72-9867-4AFB-8BF4-A770C106EAE8}">
      <dgm:prSet phldrT="[Text]"/>
      <dgm:spPr/>
      <dgm:t>
        <a:bodyPr/>
        <a:lstStyle/>
        <a:p>
          <a:r>
            <a:rPr lang="en-US" dirty="0" smtClean="0"/>
            <a:t>I/O Techniques</a:t>
          </a:r>
          <a:endParaRPr lang="en-US" dirty="0"/>
        </a:p>
      </dgm:t>
    </dgm:pt>
    <dgm:pt modelId="{10FDCCDD-8D39-4252-BAAB-5782AA4D6C17}" type="parTrans" cxnId="{D0818979-6EE0-43A1-9B03-41EBA481C1FD}">
      <dgm:prSet/>
      <dgm:spPr/>
      <dgm:t>
        <a:bodyPr/>
        <a:lstStyle/>
        <a:p>
          <a:endParaRPr lang="en-US"/>
        </a:p>
      </dgm:t>
    </dgm:pt>
    <dgm:pt modelId="{5B80B93C-3C6F-453E-8E9D-739929B72CF0}" type="sibTrans" cxnId="{D0818979-6EE0-43A1-9B03-41EBA481C1FD}">
      <dgm:prSet/>
      <dgm:spPr/>
      <dgm:t>
        <a:bodyPr/>
        <a:lstStyle/>
        <a:p>
          <a:endParaRPr lang="en-US"/>
        </a:p>
      </dgm:t>
    </dgm:pt>
    <dgm:pt modelId="{ABE006D4-C87B-4CAF-A05F-6A1313EC4E11}" type="pres">
      <dgm:prSet presAssocID="{B96C7E0D-7606-439E-A0FE-2733B19F0C8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4DF069-1D4D-4889-A1BC-0991346331CC}" type="pres">
      <dgm:prSet presAssocID="{C86E3E72-9867-4AFB-8BF4-A770C106EAE8}" presName="root" presStyleCnt="0"/>
      <dgm:spPr/>
    </dgm:pt>
    <dgm:pt modelId="{89AA2E9C-076D-4473-B34B-E420460AD094}" type="pres">
      <dgm:prSet presAssocID="{C86E3E72-9867-4AFB-8BF4-A770C106EAE8}" presName="rootComposite" presStyleCnt="0"/>
      <dgm:spPr/>
    </dgm:pt>
    <dgm:pt modelId="{437DA5B9-1035-4FA3-A971-701A74F9B93E}" type="pres">
      <dgm:prSet presAssocID="{C86E3E72-9867-4AFB-8BF4-A770C106EAE8}" presName="rootText" presStyleLbl="node1" presStyleIdx="0" presStyleCnt="1"/>
      <dgm:spPr/>
      <dgm:t>
        <a:bodyPr/>
        <a:lstStyle/>
        <a:p>
          <a:endParaRPr lang="en-US"/>
        </a:p>
      </dgm:t>
    </dgm:pt>
    <dgm:pt modelId="{9EADC83C-B423-4550-BB9C-03BD770A9F1D}" type="pres">
      <dgm:prSet presAssocID="{C86E3E72-9867-4AFB-8BF4-A770C106EAE8}" presName="rootConnector" presStyleLbl="node1" presStyleIdx="0" presStyleCnt="1"/>
      <dgm:spPr/>
      <dgm:t>
        <a:bodyPr/>
        <a:lstStyle/>
        <a:p>
          <a:endParaRPr lang="en-US"/>
        </a:p>
      </dgm:t>
    </dgm:pt>
    <dgm:pt modelId="{EF9E333B-C994-470E-B996-55EA93E12E99}" type="pres">
      <dgm:prSet presAssocID="{C86E3E72-9867-4AFB-8BF4-A770C106EAE8}" presName="childShape" presStyleCnt="0"/>
      <dgm:spPr/>
    </dgm:pt>
    <dgm:pt modelId="{D53E3FF7-9A5F-437F-8BD9-37F9D454247D}" type="pres">
      <dgm:prSet presAssocID="{BCA24D07-D08D-48AD-B47C-C18828A7FFE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6553233-0BDB-4495-8E80-1B46E7BBF58C}" type="pres">
      <dgm:prSet presAssocID="{6C0B6771-A347-4FA4-8B51-2853A8DB9F83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B36E-DCA3-484B-926A-EAB3155A1D40}" type="pres">
      <dgm:prSet presAssocID="{C116E11C-A80F-4839-AA02-FF8AA8A7D170}" presName="Name13" presStyleLbl="parChTrans1D2" presStyleIdx="1" presStyleCnt="3"/>
      <dgm:spPr/>
      <dgm:t>
        <a:bodyPr/>
        <a:lstStyle/>
        <a:p>
          <a:endParaRPr lang="en-US"/>
        </a:p>
      </dgm:t>
    </dgm:pt>
    <dgm:pt modelId="{4B0D13BE-1806-41F8-9CCF-A7D51FB635C8}" type="pres">
      <dgm:prSet presAssocID="{543F849C-F3F2-4D50-BAED-64C5715D4A10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9CF23-E734-4FE6-8841-ECC434F9807B}" type="pres">
      <dgm:prSet presAssocID="{317E3C95-F7B0-460B-9FFE-CCB322099CC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82A8A5D0-EF1C-4166-8588-A4E477B3EC39}" type="pres">
      <dgm:prSet presAssocID="{EFA8DFBA-E933-4DC6-927B-B3A57FD46541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BF2342-4E18-44AA-991A-4599EA08B3E0}" type="presOf" srcId="{B96C7E0D-7606-439E-A0FE-2733B19F0C80}" destId="{ABE006D4-C87B-4CAF-A05F-6A1313EC4E11}" srcOrd="0" destOrd="0" presId="urn:microsoft.com/office/officeart/2005/8/layout/hierarchy3"/>
    <dgm:cxn modelId="{76F269BD-D3DD-4998-B6C6-A7840992EC64}" type="presOf" srcId="{BCA24D07-D08D-48AD-B47C-C18828A7FFE6}" destId="{D53E3FF7-9A5F-437F-8BD9-37F9D454247D}" srcOrd="0" destOrd="0" presId="urn:microsoft.com/office/officeart/2005/8/layout/hierarchy3"/>
    <dgm:cxn modelId="{0D922CB1-7547-4458-A45A-856269E281FC}" type="presOf" srcId="{543F849C-F3F2-4D50-BAED-64C5715D4A10}" destId="{4B0D13BE-1806-41F8-9CCF-A7D51FB635C8}" srcOrd="0" destOrd="0" presId="urn:microsoft.com/office/officeart/2005/8/layout/hierarchy3"/>
    <dgm:cxn modelId="{F13024EA-0D04-48E6-9EC9-51B9F3247A9F}" srcId="{C86E3E72-9867-4AFB-8BF4-A770C106EAE8}" destId="{543F849C-F3F2-4D50-BAED-64C5715D4A10}" srcOrd="1" destOrd="0" parTransId="{C116E11C-A80F-4839-AA02-FF8AA8A7D170}" sibTransId="{FD230457-E163-411F-91A1-6BB68834DDD8}"/>
    <dgm:cxn modelId="{399A8D35-A063-40F2-B936-66A120F1120A}" type="presOf" srcId="{317E3C95-F7B0-460B-9FFE-CCB322099CC4}" destId="{AFF9CF23-E734-4FE6-8841-ECC434F9807B}" srcOrd="0" destOrd="0" presId="urn:microsoft.com/office/officeart/2005/8/layout/hierarchy3"/>
    <dgm:cxn modelId="{C9B403E1-44AF-4132-81E1-6C7C8FBEB7AE}" srcId="{C86E3E72-9867-4AFB-8BF4-A770C106EAE8}" destId="{6C0B6771-A347-4FA4-8B51-2853A8DB9F83}" srcOrd="0" destOrd="0" parTransId="{BCA24D07-D08D-48AD-B47C-C18828A7FFE6}" sibTransId="{6E04E5A4-0864-4D40-B162-F4B40796605A}"/>
    <dgm:cxn modelId="{9D99C113-3BC0-4F9A-9991-1B9D4175AC65}" srcId="{C86E3E72-9867-4AFB-8BF4-A770C106EAE8}" destId="{EFA8DFBA-E933-4DC6-927B-B3A57FD46541}" srcOrd="2" destOrd="0" parTransId="{317E3C95-F7B0-460B-9FFE-CCB322099CC4}" sibTransId="{AE09BC09-4FA6-45CE-BCED-7E19E14867D9}"/>
    <dgm:cxn modelId="{67FB889D-13AA-43FB-A1F9-26D9622F2A5F}" type="presOf" srcId="{EFA8DFBA-E933-4DC6-927B-B3A57FD46541}" destId="{82A8A5D0-EF1C-4166-8588-A4E477B3EC39}" srcOrd="0" destOrd="0" presId="urn:microsoft.com/office/officeart/2005/8/layout/hierarchy3"/>
    <dgm:cxn modelId="{5F00A805-D7DB-49D8-BD56-209E6B39AEC7}" type="presOf" srcId="{C86E3E72-9867-4AFB-8BF4-A770C106EAE8}" destId="{9EADC83C-B423-4550-BB9C-03BD770A9F1D}" srcOrd="1" destOrd="0" presId="urn:microsoft.com/office/officeart/2005/8/layout/hierarchy3"/>
    <dgm:cxn modelId="{D0818979-6EE0-43A1-9B03-41EBA481C1FD}" srcId="{B96C7E0D-7606-439E-A0FE-2733B19F0C80}" destId="{C86E3E72-9867-4AFB-8BF4-A770C106EAE8}" srcOrd="0" destOrd="0" parTransId="{10FDCCDD-8D39-4252-BAAB-5782AA4D6C17}" sibTransId="{5B80B93C-3C6F-453E-8E9D-739929B72CF0}"/>
    <dgm:cxn modelId="{D0402EF6-6F4C-4FE4-A586-EF620B50FC17}" type="presOf" srcId="{C116E11C-A80F-4839-AA02-FF8AA8A7D170}" destId="{5847B36E-DCA3-484B-926A-EAB3155A1D40}" srcOrd="0" destOrd="0" presId="urn:microsoft.com/office/officeart/2005/8/layout/hierarchy3"/>
    <dgm:cxn modelId="{072258DC-1781-491D-B334-6183CCE89A0C}" type="presOf" srcId="{C86E3E72-9867-4AFB-8BF4-A770C106EAE8}" destId="{437DA5B9-1035-4FA3-A971-701A74F9B93E}" srcOrd="0" destOrd="0" presId="urn:microsoft.com/office/officeart/2005/8/layout/hierarchy3"/>
    <dgm:cxn modelId="{4BC59292-4D0F-4B00-8748-996F2F254EDB}" type="presOf" srcId="{6C0B6771-A347-4FA4-8B51-2853A8DB9F83}" destId="{96553233-0BDB-4495-8E80-1B46E7BBF58C}" srcOrd="0" destOrd="0" presId="urn:microsoft.com/office/officeart/2005/8/layout/hierarchy3"/>
    <dgm:cxn modelId="{522A5506-3CBC-45D9-B893-0F5C67178C26}" type="presParOf" srcId="{ABE006D4-C87B-4CAF-A05F-6A1313EC4E11}" destId="{3C4DF069-1D4D-4889-A1BC-0991346331CC}" srcOrd="0" destOrd="0" presId="urn:microsoft.com/office/officeart/2005/8/layout/hierarchy3"/>
    <dgm:cxn modelId="{B5DAD537-C9E7-4866-85A0-6D18490B54AE}" type="presParOf" srcId="{3C4DF069-1D4D-4889-A1BC-0991346331CC}" destId="{89AA2E9C-076D-4473-B34B-E420460AD094}" srcOrd="0" destOrd="0" presId="urn:microsoft.com/office/officeart/2005/8/layout/hierarchy3"/>
    <dgm:cxn modelId="{2875FD2A-EF6F-404D-A53E-DE682F911FE2}" type="presParOf" srcId="{89AA2E9C-076D-4473-B34B-E420460AD094}" destId="{437DA5B9-1035-4FA3-A971-701A74F9B93E}" srcOrd="0" destOrd="0" presId="urn:microsoft.com/office/officeart/2005/8/layout/hierarchy3"/>
    <dgm:cxn modelId="{68046498-321B-4A72-9F64-FB2B3B3B97B9}" type="presParOf" srcId="{89AA2E9C-076D-4473-B34B-E420460AD094}" destId="{9EADC83C-B423-4550-BB9C-03BD770A9F1D}" srcOrd="1" destOrd="0" presId="urn:microsoft.com/office/officeart/2005/8/layout/hierarchy3"/>
    <dgm:cxn modelId="{3D98EEC8-5F8C-4893-89BA-9F0F4990219F}" type="presParOf" srcId="{3C4DF069-1D4D-4889-A1BC-0991346331CC}" destId="{EF9E333B-C994-470E-B996-55EA93E12E99}" srcOrd="1" destOrd="0" presId="urn:microsoft.com/office/officeart/2005/8/layout/hierarchy3"/>
    <dgm:cxn modelId="{288EC879-AEF3-497A-8F55-427C11FF052F}" type="presParOf" srcId="{EF9E333B-C994-470E-B996-55EA93E12E99}" destId="{D53E3FF7-9A5F-437F-8BD9-37F9D454247D}" srcOrd="0" destOrd="0" presId="urn:microsoft.com/office/officeart/2005/8/layout/hierarchy3"/>
    <dgm:cxn modelId="{D81BDDB8-D5DA-40CE-B957-4ABCB29D17DD}" type="presParOf" srcId="{EF9E333B-C994-470E-B996-55EA93E12E99}" destId="{96553233-0BDB-4495-8E80-1B46E7BBF58C}" srcOrd="1" destOrd="0" presId="urn:microsoft.com/office/officeart/2005/8/layout/hierarchy3"/>
    <dgm:cxn modelId="{B8753441-E659-4656-8AE4-B4E495D5C67F}" type="presParOf" srcId="{EF9E333B-C994-470E-B996-55EA93E12E99}" destId="{5847B36E-DCA3-484B-926A-EAB3155A1D40}" srcOrd="2" destOrd="0" presId="urn:microsoft.com/office/officeart/2005/8/layout/hierarchy3"/>
    <dgm:cxn modelId="{66AEDE20-7513-49C1-8183-161DBB979214}" type="presParOf" srcId="{EF9E333B-C994-470E-B996-55EA93E12E99}" destId="{4B0D13BE-1806-41F8-9CCF-A7D51FB635C8}" srcOrd="3" destOrd="0" presId="urn:microsoft.com/office/officeart/2005/8/layout/hierarchy3"/>
    <dgm:cxn modelId="{255CE28A-4538-476A-A25F-B3F48F2EDFB0}" type="presParOf" srcId="{EF9E333B-C994-470E-B996-55EA93E12E99}" destId="{AFF9CF23-E734-4FE6-8841-ECC434F9807B}" srcOrd="4" destOrd="0" presId="urn:microsoft.com/office/officeart/2005/8/layout/hierarchy3"/>
    <dgm:cxn modelId="{6B996A47-8C54-43EE-8C51-2E56477E911C}" type="presParOf" srcId="{EF9E333B-C994-470E-B996-55EA93E12E99}" destId="{82A8A5D0-EF1C-4166-8588-A4E477B3EC3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14337"/>
            <a:ext cx="1727869" cy="820738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7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8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CHAPTER </a:t>
            </a:r>
            <a:r>
              <a:rPr lang="en-US" smtClean="0"/>
              <a:t>11 </a:t>
            </a:r>
            <a:r>
              <a:rPr lang="en-US" dirty="0" smtClean="0"/>
              <a:t>INPUT OUTPUT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coMPUTER</a:t>
            </a:r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oRGANIZATION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Systems and Networking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910851"/>
              </p:ext>
            </p:extLst>
          </p:nvPr>
        </p:nvGraphicFramePr>
        <p:xfrm>
          <a:off x="457200" y="18748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898223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 (Cont.)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943118"/>
              </p:ext>
            </p:extLst>
          </p:nvPr>
        </p:nvGraphicFramePr>
        <p:xfrm>
          <a:off x="228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coordinate the flow of traffic between internal resources and </a:t>
            </a:r>
            <a:r>
              <a:rPr lang="en-US" dirty="0" smtClean="0"/>
              <a:t>ED</a:t>
            </a:r>
          </a:p>
          <a:p>
            <a:r>
              <a:rPr lang="en-US" dirty="0" smtClean="0"/>
              <a:t>E.g. data transfer from ED to CPU</a:t>
            </a:r>
          </a:p>
          <a:p>
            <a:pPr lvl="1"/>
            <a:r>
              <a:rPr lang="en-US" dirty="0" smtClean="0"/>
              <a:t>Check device status - CPU ask I/O module</a:t>
            </a:r>
          </a:p>
          <a:p>
            <a:pPr lvl="1"/>
            <a:r>
              <a:rPr lang="en-US" dirty="0" smtClean="0"/>
              <a:t>I/O module returns device status</a:t>
            </a:r>
          </a:p>
          <a:p>
            <a:pPr lvl="2"/>
            <a:r>
              <a:rPr lang="en-US" dirty="0" smtClean="0"/>
              <a:t>Ready – CPU request data</a:t>
            </a:r>
          </a:p>
          <a:p>
            <a:pPr lvl="1"/>
            <a:r>
              <a:rPr lang="en-US" dirty="0" smtClean="0"/>
              <a:t>I/O module get data from ED</a:t>
            </a:r>
          </a:p>
          <a:p>
            <a:pPr lvl="1"/>
            <a:r>
              <a:rPr lang="en-US" dirty="0" smtClean="0"/>
              <a:t>Transfer data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3404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 (Cont.)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295725"/>
              </p:ext>
            </p:extLst>
          </p:nvPr>
        </p:nvGraphicFramePr>
        <p:xfrm>
          <a:off x="228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communicate </a:t>
            </a:r>
            <a:r>
              <a:rPr lang="en-US" dirty="0"/>
              <a:t>between internal resources and </a:t>
            </a:r>
            <a:r>
              <a:rPr lang="en-US" dirty="0" smtClean="0"/>
              <a:t>ED</a:t>
            </a:r>
          </a:p>
          <a:p>
            <a:r>
              <a:rPr lang="en-US" dirty="0" smtClean="0"/>
              <a:t>Operations;</a:t>
            </a:r>
          </a:p>
          <a:p>
            <a:pPr lvl="1"/>
            <a:r>
              <a:rPr lang="en-US" dirty="0" smtClean="0"/>
              <a:t>Command decoding</a:t>
            </a:r>
          </a:p>
          <a:p>
            <a:pPr lvl="2"/>
            <a:r>
              <a:rPr lang="en-US" dirty="0" smtClean="0"/>
              <a:t>Accept command from CPU send to control bus</a:t>
            </a:r>
          </a:p>
          <a:p>
            <a:pPr lvl="1"/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Exchange between CPU and I/O module over data bus</a:t>
            </a:r>
          </a:p>
          <a:p>
            <a:pPr lvl="1"/>
            <a:r>
              <a:rPr lang="en-US" dirty="0" smtClean="0"/>
              <a:t>Status reporting</a:t>
            </a:r>
          </a:p>
          <a:p>
            <a:pPr lvl="2"/>
            <a:r>
              <a:rPr lang="en-US" dirty="0" smtClean="0"/>
              <a:t>Status of ED</a:t>
            </a:r>
          </a:p>
          <a:p>
            <a:pPr lvl="1"/>
            <a:r>
              <a:rPr lang="en-US" dirty="0" smtClean="0"/>
              <a:t>Address recognition</a:t>
            </a:r>
          </a:p>
          <a:p>
            <a:pPr lvl="2"/>
            <a:r>
              <a:rPr lang="en-US" dirty="0" smtClean="0"/>
              <a:t>Know address for each I/O device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978413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 (Cont.)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8381475"/>
              </p:ext>
            </p:extLst>
          </p:nvPr>
        </p:nvGraphicFramePr>
        <p:xfrm>
          <a:off x="228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The I/O module must able to perform DC</a:t>
            </a:r>
            <a:endParaRPr lang="en-US" dirty="0" smtClean="0"/>
          </a:p>
          <a:p>
            <a:r>
              <a:rPr lang="en-US" dirty="0" smtClean="0"/>
              <a:t>Operations;</a:t>
            </a:r>
          </a:p>
          <a:p>
            <a:pPr lvl="1"/>
            <a:r>
              <a:rPr lang="en-US" dirty="0" smtClean="0"/>
              <a:t>Command	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Status information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61975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 (Cont.)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0358887"/>
              </p:ext>
            </p:extLst>
          </p:nvPr>
        </p:nvGraphicFramePr>
        <p:xfrm>
          <a:off x="228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Data comes from main memory in rapid burst and must be buffered by the I/O module, then send to the device at device’s rate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58306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Categories of Major Function for I/O Module (Cont.)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5345345"/>
              </p:ext>
            </p:extLst>
          </p:nvPr>
        </p:nvGraphicFramePr>
        <p:xfrm>
          <a:off x="228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I/O module responsible </a:t>
            </a:r>
            <a:r>
              <a:rPr lang="en-US" dirty="0" smtClean="0"/>
              <a:t>for;</a:t>
            </a:r>
          </a:p>
          <a:p>
            <a:pPr lvl="1"/>
            <a:r>
              <a:rPr lang="en-US" dirty="0" smtClean="0"/>
              <a:t>error </a:t>
            </a:r>
            <a:r>
              <a:rPr lang="en-US" dirty="0"/>
              <a:t>detection </a:t>
            </a:r>
            <a:endParaRPr lang="en-US" dirty="0" smtClean="0"/>
          </a:p>
          <a:p>
            <a:pPr lvl="2"/>
            <a:r>
              <a:rPr lang="en-US" dirty="0" smtClean="0"/>
              <a:t>Transmission error</a:t>
            </a:r>
          </a:p>
          <a:p>
            <a:pPr lvl="1"/>
            <a:r>
              <a:rPr lang="en-US" dirty="0" smtClean="0"/>
              <a:t>report </a:t>
            </a:r>
            <a:r>
              <a:rPr lang="en-US" dirty="0"/>
              <a:t>errors to the </a:t>
            </a:r>
            <a:r>
              <a:rPr lang="en-US" dirty="0" smtClean="0"/>
              <a:t>CPU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42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229600" cy="914400"/>
          </a:xfrm>
        </p:spPr>
        <p:txBody>
          <a:bodyPr/>
          <a:lstStyle/>
          <a:p>
            <a:pPr algn="l"/>
            <a:r>
              <a:rPr lang="en-US" dirty="0" smtClean="0"/>
              <a:t>I/O Module Structure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19080025"/>
              </p:ext>
            </p:extLst>
          </p:nvPr>
        </p:nvGraphicFramePr>
        <p:xfrm>
          <a:off x="4953000" y="457200"/>
          <a:ext cx="4038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 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Connect I/O module</a:t>
                      </a:r>
                      <a:r>
                        <a:rPr lang="en-US" baseline="0" dirty="0" smtClean="0"/>
                        <a:t> to the computer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Buffe</a:t>
                      </a:r>
                      <a:r>
                        <a:rPr lang="en-US" baseline="0" dirty="0" smtClean="0"/>
                        <a:t>r the in/out data into/from I/O module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Status/Control 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register’s 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r>
                        <a:rPr lang="en-US" baseline="0" dirty="0" smtClean="0"/>
                        <a:t> signal 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Allow I/O module logic interacts with CPU</a:t>
                      </a:r>
                    </a:p>
                    <a:p>
                      <a:r>
                        <a:rPr lang="en-US" dirty="0" smtClean="0"/>
                        <a:t>- CPU issue command to the IO</a:t>
                      </a:r>
                      <a:r>
                        <a:rPr lang="en-US" baseline="0" dirty="0" smtClean="0"/>
                        <a:t> module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</a:t>
                      </a:r>
                      <a:r>
                        <a:rPr lang="en-US" baseline="0" dirty="0" smtClean="0"/>
                        <a:t> and generate device’s 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device interface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logic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Device interfaces to the device it’s control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I/O Logic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Used in primitive</a:t>
                      </a:r>
                      <a:r>
                        <a:rPr lang="en-US" baseline="0" dirty="0" smtClean="0"/>
                        <a:t> I/O module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4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" t="13445" r="9837" b="23286"/>
          <a:stretch>
            <a:fillRect/>
          </a:stretch>
        </p:blipFill>
        <p:spPr>
          <a:xfrm>
            <a:off x="15225" y="1600200"/>
            <a:ext cx="4890361" cy="2895600"/>
          </a:xfrm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618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Techniques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Programmed I/O</a:t>
            </a:r>
          </a:p>
          <a:p>
            <a:r>
              <a:rPr lang="en-US" dirty="0" smtClean="0"/>
              <a:t>Direct Memory Access (DMA)</a:t>
            </a:r>
          </a:p>
          <a:p>
            <a:r>
              <a:rPr lang="en-US" dirty="0" smtClean="0"/>
              <a:t>Interrupt Driven I/O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58120"/>
      </p:ext>
    </p:extLst>
  </p:cSld>
  <p:clrMapOvr>
    <a:masterClrMapping/>
  </p:clrMapOvr>
  <p:transition spd="med" advClick="0" advTm="3000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Programmed I/O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105400" cy="4525963"/>
          </a:xfrm>
        </p:spPr>
        <p:txBody>
          <a:bodyPr/>
          <a:lstStyle/>
          <a:p>
            <a:r>
              <a:rPr lang="en-US" dirty="0"/>
              <a:t>The processor executes a program that gives it direct control of the I/O operation such as sensing devices status, sending a read/write </a:t>
            </a:r>
            <a:r>
              <a:rPr lang="en-US" b="1" dirty="0" smtClean="0"/>
              <a:t>command</a:t>
            </a:r>
            <a:r>
              <a:rPr lang="en-US" dirty="0" smtClean="0"/>
              <a:t> and </a:t>
            </a:r>
            <a:r>
              <a:rPr lang="en-US" dirty="0"/>
              <a:t>transferring the data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11184938"/>
              </p:ext>
            </p:extLst>
          </p:nvPr>
        </p:nvGraphicFramePr>
        <p:xfrm>
          <a:off x="76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00504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Programmed </a:t>
            </a:r>
            <a:r>
              <a:rPr lang="en-US" dirty="0" smtClean="0"/>
              <a:t>I/O (Cont.)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6956242"/>
              </p:ext>
            </p:extLst>
          </p:nvPr>
        </p:nvGraphicFramePr>
        <p:xfrm>
          <a:off x="76200" y="1600200"/>
          <a:ext cx="2514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667000" y="1600200"/>
            <a:ext cx="6019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CPU issues a command then waits for I/O operations to be complete.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 CPU is faster than the I/O module, the problem with programmed I/O is that the CPU has to wait a long time for the I/O module of concern to be ready for either reception or transmission of data.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CPU, while waiting, must repeatedly check the status of the I/O module, and this process is known as Polling.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 result, the level of the performance of the entire system is severely degraded.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46859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Peripheral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 between computer and the outside world – make it functional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58044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Programmed </a:t>
            </a:r>
            <a:r>
              <a:rPr lang="en-US" dirty="0" smtClean="0"/>
              <a:t>I/O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00400" y="1600200"/>
            <a:ext cx="5486400" cy="4525963"/>
          </a:xfrm>
        </p:spPr>
        <p:txBody>
          <a:bodyPr>
            <a:normAutofit/>
          </a:bodyPr>
          <a:lstStyle/>
          <a:p>
            <a:r>
              <a:rPr lang="en-US" dirty="0"/>
              <a:t>Programmed I/O basically works in these ways:</a:t>
            </a:r>
          </a:p>
          <a:p>
            <a:pPr lvl="1"/>
            <a:r>
              <a:rPr lang="en-US" dirty="0"/>
              <a:t>CPU requests I/O operation</a:t>
            </a:r>
          </a:p>
          <a:p>
            <a:pPr lvl="1"/>
            <a:r>
              <a:rPr lang="en-US" dirty="0"/>
              <a:t>I/O module performs operation</a:t>
            </a:r>
          </a:p>
          <a:p>
            <a:pPr lvl="1"/>
            <a:r>
              <a:rPr lang="en-US" dirty="0"/>
              <a:t>I/O module sets status bits</a:t>
            </a:r>
          </a:p>
          <a:p>
            <a:pPr lvl="1"/>
            <a:r>
              <a:rPr lang="en-US" dirty="0"/>
              <a:t>CPU checks status bits periodically</a:t>
            </a:r>
          </a:p>
          <a:p>
            <a:pPr lvl="1"/>
            <a:r>
              <a:rPr lang="en-US" dirty="0"/>
              <a:t>I/O module does not inform CPU directly</a:t>
            </a:r>
          </a:p>
          <a:p>
            <a:pPr lvl="1"/>
            <a:r>
              <a:rPr lang="en-US" dirty="0"/>
              <a:t>I/O module does not interrupt CPU</a:t>
            </a:r>
          </a:p>
          <a:p>
            <a:pPr lvl="1"/>
            <a:r>
              <a:rPr lang="en-US" dirty="0"/>
              <a:t>CPU may wait or come back later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11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7561483"/>
              </p:ext>
            </p:extLst>
          </p:nvPr>
        </p:nvGraphicFramePr>
        <p:xfrm>
          <a:off x="457200" y="1600200"/>
          <a:ext cx="2362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70892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Driven I/O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105400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Overcomes CPU waiting</a:t>
            </a:r>
          </a:p>
          <a:p>
            <a:pPr>
              <a:defRPr/>
            </a:pPr>
            <a:r>
              <a:rPr lang="en-US" dirty="0"/>
              <a:t>No repeated CPU checking of device</a:t>
            </a:r>
          </a:p>
          <a:p>
            <a:pPr>
              <a:defRPr/>
            </a:pPr>
            <a:r>
              <a:rPr lang="en-US" dirty="0"/>
              <a:t>I/O module interrupts when ready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0764380"/>
              </p:ext>
            </p:extLst>
          </p:nvPr>
        </p:nvGraphicFramePr>
        <p:xfrm>
          <a:off x="76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31874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dirty="0" smtClean="0"/>
              <a:t>Interrupt Driven I/O (Cont.)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2667000" y="1295400"/>
            <a:ext cx="61722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Basic operations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CPU issues read command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I/O module gets data from peripheral whilst CPU does other work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I/O module interrupts CPU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CPU requests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I/O module transfers data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8253652"/>
              </p:ext>
            </p:extLst>
          </p:nvPr>
        </p:nvGraphicFramePr>
        <p:xfrm>
          <a:off x="152400" y="1600200"/>
          <a:ext cx="2590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029200" y="4484914"/>
            <a:ext cx="914400" cy="1915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 Module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0" y="4484914"/>
            <a:ext cx="914400" cy="1915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58000" y="4484914"/>
            <a:ext cx="914400" cy="1915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114800" y="4800600"/>
            <a:ext cx="9144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22714" y="4419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943600" y="4953000"/>
            <a:ext cx="914400" cy="0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51514" y="4572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17914" y="5257800"/>
            <a:ext cx="914400" cy="0"/>
          </a:xfrm>
          <a:prstGeom prst="straightConnector1">
            <a:avLst/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25828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117914" y="5638800"/>
            <a:ext cx="914400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5828" y="5257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117914" y="6172200"/>
            <a:ext cx="914400" cy="0"/>
          </a:xfrm>
          <a:prstGeom prst="straightConnector1">
            <a:avLst/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25828" y="579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03330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</a:t>
            </a:r>
            <a:r>
              <a:rPr lang="en-US" dirty="0" smtClean="0"/>
              <a:t>– Design Issue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design issues</a:t>
            </a:r>
          </a:p>
          <a:p>
            <a:pPr lvl="1"/>
            <a:r>
              <a:rPr lang="en-US" dirty="0" smtClean="0"/>
              <a:t>How does the CPU determine which ED issued the interrupt?</a:t>
            </a:r>
          </a:p>
          <a:p>
            <a:pPr lvl="1"/>
            <a:r>
              <a:rPr lang="en-US" dirty="0" smtClean="0"/>
              <a:t>If multiple interrupt </a:t>
            </a:r>
            <a:r>
              <a:rPr lang="en-US" dirty="0" err="1" smtClean="0"/>
              <a:t>occured</a:t>
            </a:r>
            <a:r>
              <a:rPr lang="en-US" dirty="0" smtClean="0"/>
              <a:t>, how does the CPU decide which one to process?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83408"/>
      </p:ext>
    </p:extLst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– Design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device identification. 4 categories;</a:t>
            </a:r>
          </a:p>
          <a:p>
            <a:pPr lvl="1"/>
            <a:r>
              <a:rPr lang="en-US" dirty="0" smtClean="0"/>
              <a:t>Multiple interrupt lines</a:t>
            </a:r>
          </a:p>
          <a:p>
            <a:pPr lvl="1"/>
            <a:r>
              <a:rPr lang="en-US" dirty="0" smtClean="0"/>
              <a:t>Software poll</a:t>
            </a:r>
          </a:p>
          <a:p>
            <a:pPr lvl="1"/>
            <a:r>
              <a:rPr lang="en-US" dirty="0" smtClean="0"/>
              <a:t>Daisy chain</a:t>
            </a:r>
          </a:p>
          <a:p>
            <a:pPr lvl="1"/>
            <a:r>
              <a:rPr lang="en-US" dirty="0" smtClean="0"/>
              <a:t>Bus arbitration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55797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– Design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interrupt lines</a:t>
            </a:r>
          </a:p>
          <a:p>
            <a:pPr lvl="1"/>
            <a:r>
              <a:rPr lang="en-US" dirty="0" smtClean="0"/>
              <a:t>Straightforward approach</a:t>
            </a:r>
          </a:p>
          <a:p>
            <a:pPr lvl="1"/>
            <a:r>
              <a:rPr lang="en-US" dirty="0" smtClean="0"/>
              <a:t>Located between CPU and I/O Modules</a:t>
            </a:r>
          </a:p>
          <a:p>
            <a:pPr lvl="1"/>
            <a:r>
              <a:rPr lang="en-US" dirty="0" smtClean="0"/>
              <a:t>Impractical to dedicate more than a few bus lines or CPU pins to interrupt lines</a:t>
            </a:r>
          </a:p>
          <a:p>
            <a:pPr lvl="2"/>
            <a:r>
              <a:rPr lang="en-US" dirty="0" smtClean="0"/>
              <a:t>Each line attach to multiple I/O modules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09542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– Design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poll</a:t>
            </a:r>
          </a:p>
          <a:p>
            <a:pPr lvl="1"/>
            <a:r>
              <a:rPr lang="en-US" dirty="0" smtClean="0"/>
              <a:t>CPU detects interrupt – branches to an interrupt-service routine </a:t>
            </a:r>
            <a:r>
              <a:rPr lang="en-US" dirty="0" smtClean="0">
                <a:sym typeface="Wingdings" pitchFamily="2" charset="2"/>
              </a:rPr>
              <a:t> job it is to poll each I/O module  determine which module caused the interrupt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CPU asks each module in turn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– slow </a:t>
            </a:r>
            <a:r>
              <a:rPr lang="en-US" dirty="0">
                <a:sym typeface="Wingdings" pitchFamily="2" charset="2"/>
              </a:rPr>
              <a:t>(time consuming)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82919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– Design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Daisy chain</a:t>
            </a:r>
          </a:p>
          <a:p>
            <a:pPr lvl="1"/>
            <a:r>
              <a:rPr lang="en-US" dirty="0" smtClean="0"/>
              <a:t>Interconnection </a:t>
            </a:r>
            <a:r>
              <a:rPr lang="en-US" dirty="0"/>
              <a:t>of computer devices, peripherals, or network nodes in series, one after </a:t>
            </a:r>
            <a:r>
              <a:rPr lang="en-US" dirty="0" smtClean="0"/>
              <a:t>another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I/O modules share a common interrupt request line</a:t>
            </a:r>
          </a:p>
          <a:p>
            <a:pPr lvl="1"/>
            <a:r>
              <a:rPr lang="en-US" dirty="0"/>
              <a:t>The interrupt </a:t>
            </a:r>
            <a:r>
              <a:rPr lang="en-US" dirty="0" smtClean="0"/>
              <a:t>acknowledge line </a:t>
            </a:r>
            <a:r>
              <a:rPr lang="en-US" dirty="0"/>
              <a:t>is daisy chained (hardware poll) through the modules</a:t>
            </a:r>
          </a:p>
          <a:p>
            <a:pPr lvl="1"/>
            <a:r>
              <a:rPr lang="en-US" dirty="0"/>
              <a:t>When the </a:t>
            </a:r>
            <a:r>
              <a:rPr lang="en-US" dirty="0" smtClean="0"/>
              <a:t>CPU senses </a:t>
            </a:r>
            <a:r>
              <a:rPr lang="en-US" dirty="0"/>
              <a:t>the interrupt, it send out an interrupt acknowledge </a:t>
            </a:r>
          </a:p>
          <a:p>
            <a:pPr lvl="1"/>
            <a:r>
              <a:rPr lang="en-US" dirty="0"/>
              <a:t>This signal propagates via a series of I/O modules till reach a requesting module</a:t>
            </a:r>
          </a:p>
          <a:p>
            <a:pPr lvl="1"/>
            <a:r>
              <a:rPr lang="en-US" dirty="0"/>
              <a:t>The requesting model respond and place a word on the data lines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26080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Driven I/O (Cont.) – Design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 arbitration</a:t>
            </a:r>
          </a:p>
          <a:p>
            <a:pPr lvl="1"/>
            <a:r>
              <a:rPr lang="en-US" dirty="0" smtClean="0"/>
              <a:t>I/O Module </a:t>
            </a:r>
            <a:r>
              <a:rPr lang="en-US" dirty="0"/>
              <a:t>must claim the bus before it can raise interrupt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one module can raise the interrupt at a time</a:t>
            </a:r>
          </a:p>
          <a:p>
            <a:pPr lvl="1"/>
            <a:r>
              <a:rPr lang="en-US" dirty="0"/>
              <a:t>When the </a:t>
            </a:r>
            <a:r>
              <a:rPr lang="en-US" dirty="0" smtClean="0"/>
              <a:t>CPU detects </a:t>
            </a:r>
            <a:r>
              <a:rPr lang="en-US" dirty="0"/>
              <a:t>the interrupt, it responds on the interrupt acknowledge </a:t>
            </a:r>
            <a:r>
              <a:rPr lang="en-US" dirty="0" smtClean="0"/>
              <a:t>line</a:t>
            </a:r>
            <a:endParaRPr lang="en-US" dirty="0"/>
          </a:p>
          <a:p>
            <a:pPr lvl="1"/>
            <a:r>
              <a:rPr lang="en-US" dirty="0"/>
              <a:t>The requesting module then places its vector on the data lines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34355"/>
      </p:ext>
    </p:extLst>
  </p:cSld>
  <p:clrMapOvr>
    <a:masterClrMapping/>
  </p:clrMapOvr>
  <p:transition spd="med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Memory Access (DMA)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581400" y="1600200"/>
            <a:ext cx="5105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Function</a:t>
            </a:r>
          </a:p>
          <a:p>
            <a:pPr>
              <a:defRPr/>
            </a:pPr>
            <a:r>
              <a:rPr lang="en-GB" dirty="0"/>
              <a:t>Additional Module (hardware) on the system  bus</a:t>
            </a:r>
          </a:p>
          <a:p>
            <a:pPr>
              <a:defRPr/>
            </a:pPr>
            <a:r>
              <a:rPr lang="en-US" dirty="0" smtClean="0"/>
              <a:t>Mimic the CPU – control of the system</a:t>
            </a:r>
          </a:p>
          <a:p>
            <a:pPr>
              <a:defRPr/>
            </a:pPr>
            <a:r>
              <a:rPr lang="en-US" dirty="0" smtClean="0"/>
              <a:t>Use system bus for data transferring;</a:t>
            </a:r>
          </a:p>
          <a:p>
            <a:pPr lvl="1">
              <a:defRPr/>
            </a:pPr>
            <a:r>
              <a:rPr lang="en-US" dirty="0" smtClean="0"/>
              <a:t>when the processor does not need it</a:t>
            </a:r>
          </a:p>
          <a:p>
            <a:pPr lvl="1">
              <a:defRPr/>
            </a:pPr>
            <a:r>
              <a:rPr lang="en-US" dirty="0" smtClean="0"/>
              <a:t>Force CPU to suspend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7621623"/>
              </p:ext>
            </p:extLst>
          </p:nvPr>
        </p:nvGraphicFramePr>
        <p:xfrm>
          <a:off x="76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6487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logic </a:t>
            </a:r>
            <a:r>
              <a:rPr lang="en-US" dirty="0" smtClean="0">
                <a:sym typeface="Wingdings" pitchFamily="2" charset="2"/>
              </a:rPr>
              <a:t> perform communication function between the peripheral and the bus</a:t>
            </a:r>
          </a:p>
          <a:p>
            <a:r>
              <a:rPr lang="en-US" dirty="0" smtClean="0">
                <a:sym typeface="Wingdings" pitchFamily="2" charset="2"/>
              </a:rPr>
              <a:t>Interface to the system bus/central switch</a:t>
            </a:r>
          </a:p>
          <a:p>
            <a:r>
              <a:rPr lang="en-US" dirty="0" smtClean="0">
                <a:sym typeface="Wingdings" pitchFamily="2" charset="2"/>
              </a:rPr>
              <a:t>Control peripheral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58152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9070990"/>
              </p:ext>
            </p:extLst>
          </p:nvPr>
        </p:nvGraphicFramePr>
        <p:xfrm>
          <a:off x="76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PIODMA.gif"/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5312722" cy="393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62503"/>
      </p:ext>
    </p:extLst>
  </p:cSld>
  <p:clrMapOvr>
    <a:masterClrMapping/>
  </p:clrMapOvr>
  <p:transition spd="med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5398630"/>
              </p:ext>
            </p:extLst>
          </p:nvPr>
        </p:nvGraphicFramePr>
        <p:xfrm>
          <a:off x="381000" y="1524000"/>
          <a:ext cx="2743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200400" y="1295400"/>
            <a:ext cx="5486400" cy="639762"/>
          </a:xfrm>
        </p:spPr>
        <p:txBody>
          <a:bodyPr/>
          <a:lstStyle/>
          <a:p>
            <a:r>
              <a:rPr lang="en-US" dirty="0" smtClean="0"/>
              <a:t>DMA Block Diagram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1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8" t="15196" r="31606" b="35957"/>
          <a:stretch>
            <a:fillRect/>
          </a:stretch>
        </p:blipFill>
        <p:spPr bwMode="auto">
          <a:xfrm>
            <a:off x="3733800" y="1981200"/>
            <a:ext cx="4297601" cy="431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3176"/>
      </p:ext>
    </p:extLst>
  </p:cSld>
  <p:clrMapOvr>
    <a:masterClrMapping/>
  </p:clrMapOvr>
  <p:transition spd="med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9544216"/>
              </p:ext>
            </p:extLst>
          </p:nvPr>
        </p:nvGraphicFramePr>
        <p:xfrm>
          <a:off x="381000" y="1524000"/>
          <a:ext cx="2743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200400" y="1524000"/>
            <a:ext cx="5486400" cy="639762"/>
          </a:xfrm>
        </p:spPr>
        <p:txBody>
          <a:bodyPr/>
          <a:lstStyle/>
          <a:p>
            <a:r>
              <a:rPr lang="en-US" dirty="0" smtClean="0"/>
              <a:t>DMA Operation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3048000" y="2209800"/>
            <a:ext cx="5791200" cy="3916363"/>
          </a:xfrm>
        </p:spPr>
        <p:txBody>
          <a:bodyPr>
            <a:normAutofit/>
          </a:bodyPr>
          <a:lstStyle/>
          <a:p>
            <a:r>
              <a:rPr lang="en-US" dirty="0"/>
              <a:t>CPU tells DMA controller:-</a:t>
            </a:r>
          </a:p>
          <a:p>
            <a:pPr lvl="1"/>
            <a:r>
              <a:rPr lang="en-US" dirty="0"/>
              <a:t>Read/Write</a:t>
            </a:r>
          </a:p>
          <a:p>
            <a:pPr lvl="1"/>
            <a:r>
              <a:rPr lang="en-US" dirty="0"/>
              <a:t>Device address</a:t>
            </a:r>
          </a:p>
          <a:p>
            <a:pPr lvl="1"/>
            <a:r>
              <a:rPr lang="en-US" dirty="0"/>
              <a:t>Starting address of memory block for data</a:t>
            </a:r>
          </a:p>
          <a:p>
            <a:pPr lvl="1"/>
            <a:r>
              <a:rPr lang="en-US" dirty="0"/>
              <a:t>Amount of data to be transferred</a:t>
            </a:r>
          </a:p>
          <a:p>
            <a:r>
              <a:rPr lang="en-US" dirty="0"/>
              <a:t>CPU carries on with other work</a:t>
            </a:r>
          </a:p>
          <a:p>
            <a:r>
              <a:rPr lang="en-US" dirty="0"/>
              <a:t>DMA controller deals with transfer</a:t>
            </a:r>
          </a:p>
          <a:p>
            <a:r>
              <a:rPr lang="en-US" dirty="0"/>
              <a:t>DMA controller sends interrupt when finished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82905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6237808"/>
              </p:ext>
            </p:extLst>
          </p:nvPr>
        </p:nvGraphicFramePr>
        <p:xfrm>
          <a:off x="381000" y="1524000"/>
          <a:ext cx="2743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200400" y="1524000"/>
            <a:ext cx="5486400" cy="639762"/>
          </a:xfrm>
        </p:spPr>
        <p:txBody>
          <a:bodyPr/>
          <a:lstStyle/>
          <a:p>
            <a:r>
              <a:rPr lang="en-US" dirty="0" smtClean="0"/>
              <a:t>DMA Transfer – Cycle stealing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3048000" y="2209800"/>
            <a:ext cx="5791200" cy="3916363"/>
          </a:xfrm>
        </p:spPr>
        <p:txBody>
          <a:bodyPr>
            <a:normAutofit/>
          </a:bodyPr>
          <a:lstStyle/>
          <a:p>
            <a:r>
              <a:rPr lang="en-US" dirty="0"/>
              <a:t>DMA controller takes over bus for a cycle</a:t>
            </a:r>
          </a:p>
          <a:p>
            <a:r>
              <a:rPr lang="en-US" dirty="0"/>
              <a:t>Transfer of one word of data</a:t>
            </a:r>
          </a:p>
          <a:p>
            <a:r>
              <a:rPr lang="en-US" dirty="0"/>
              <a:t>Not an interrupt</a:t>
            </a:r>
          </a:p>
          <a:p>
            <a:pPr lvl="1"/>
            <a:r>
              <a:rPr lang="en-US" dirty="0"/>
              <a:t>CPU does not switch context</a:t>
            </a:r>
          </a:p>
          <a:p>
            <a:r>
              <a:rPr lang="en-US" dirty="0"/>
              <a:t>CPU suspended just before it accesses bus</a:t>
            </a:r>
          </a:p>
          <a:p>
            <a:r>
              <a:rPr lang="en-US" dirty="0" smtClean="0"/>
              <a:t>Slows </a:t>
            </a:r>
            <a:r>
              <a:rPr lang="en-US" dirty="0"/>
              <a:t>down CPU but not as much as CPU doing transfer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77066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705726" y="1524000"/>
            <a:ext cx="4981074" cy="639762"/>
          </a:xfrm>
        </p:spPr>
        <p:txBody>
          <a:bodyPr/>
          <a:lstStyle/>
          <a:p>
            <a:r>
              <a:rPr lang="en-US" dirty="0" smtClean="0"/>
              <a:t>DMA Transfer – Cycle stealing (Cont.)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3733800" y="2209800"/>
            <a:ext cx="5105400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CPU delegates </a:t>
            </a:r>
            <a:r>
              <a:rPr lang="en-US" dirty="0" smtClean="0"/>
              <a:t>the I/O operation </a:t>
            </a:r>
            <a:r>
              <a:rPr lang="en-US" dirty="0"/>
              <a:t>to DMA module</a:t>
            </a:r>
          </a:p>
          <a:p>
            <a:r>
              <a:rPr lang="en-US" dirty="0"/>
              <a:t>The DMA module transfer the entire block of data one at a time directly to or from  memory</a:t>
            </a:r>
          </a:p>
          <a:p>
            <a:r>
              <a:rPr lang="en-US" dirty="0"/>
              <a:t>When transfer </a:t>
            </a:r>
            <a:r>
              <a:rPr lang="en-US" dirty="0" smtClean="0"/>
              <a:t>completes - </a:t>
            </a:r>
            <a:r>
              <a:rPr lang="en-US" dirty="0"/>
              <a:t>DMA module sends an interrupt signal to the </a:t>
            </a:r>
            <a:r>
              <a:rPr lang="en-US" dirty="0" smtClean="0"/>
              <a:t>CPU</a:t>
            </a:r>
            <a:endParaRPr lang="en-US" dirty="0"/>
          </a:p>
          <a:p>
            <a:r>
              <a:rPr lang="en-US" dirty="0" smtClean="0"/>
              <a:t>CPU only </a:t>
            </a:r>
            <a:r>
              <a:rPr lang="en-US" dirty="0"/>
              <a:t>involved at the beginning and end of transmission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Advantage:</a:t>
            </a:r>
            <a:endParaRPr lang="en-US" dirty="0"/>
          </a:p>
          <a:p>
            <a:pPr lvl="1"/>
            <a:r>
              <a:rPr lang="en-US" dirty="0"/>
              <a:t>DMA is faster than programmed I/O and Interrupt I/O for multiple-word I/O transfer.</a:t>
            </a:r>
          </a:p>
          <a:p>
            <a:endParaRPr lang="en-US" dirty="0"/>
          </a:p>
        </p:txBody>
      </p:sp>
      <p:pic>
        <p:nvPicPr>
          <p:cNvPr id="10" name="Content Placeholder 3" descr="dma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07" b="33388"/>
          <a:stretch/>
        </p:blipFill>
        <p:spPr>
          <a:xfrm>
            <a:off x="152400" y="1981200"/>
            <a:ext cx="3551109" cy="3231952"/>
          </a:xfrm>
        </p:spPr>
      </p:pic>
      <p:sp>
        <p:nvSpPr>
          <p:cNvPr id="11" name="TextBox 1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74130"/>
      </p:ext>
    </p:extLst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4218497"/>
              </p:ext>
            </p:extLst>
          </p:nvPr>
        </p:nvGraphicFramePr>
        <p:xfrm>
          <a:off x="381000" y="1524000"/>
          <a:ext cx="2743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3200400" y="1524000"/>
            <a:ext cx="5486400" cy="639762"/>
          </a:xfrm>
        </p:spPr>
        <p:txBody>
          <a:bodyPr/>
          <a:lstStyle/>
          <a:p>
            <a:r>
              <a:rPr lang="en-US" dirty="0" smtClean="0"/>
              <a:t>DMA Configuration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3048000" y="2209800"/>
            <a:ext cx="5791200" cy="3916363"/>
          </a:xfrm>
        </p:spPr>
        <p:txBody>
          <a:bodyPr>
            <a:normAutofit/>
          </a:bodyPr>
          <a:lstStyle/>
          <a:p>
            <a:r>
              <a:rPr lang="en-US" dirty="0" smtClean="0"/>
              <a:t>Single-bus, detached DMA</a:t>
            </a:r>
          </a:p>
          <a:p>
            <a:r>
              <a:rPr lang="en-US" dirty="0" smtClean="0"/>
              <a:t>Single-bus, integrated DMA I/O</a:t>
            </a:r>
          </a:p>
          <a:p>
            <a:r>
              <a:rPr lang="en-US" dirty="0" smtClean="0"/>
              <a:t>I/O bus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29261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33400" y="3398838"/>
            <a:ext cx="7924800" cy="639762"/>
          </a:xfrm>
        </p:spPr>
        <p:txBody>
          <a:bodyPr>
            <a:noAutofit/>
          </a:bodyPr>
          <a:lstStyle/>
          <a:p>
            <a:r>
              <a:rPr lang="en-US" sz="3200" dirty="0"/>
              <a:t>DMA </a:t>
            </a:r>
            <a:r>
              <a:rPr lang="en-US" sz="3200" dirty="0" smtClean="0"/>
              <a:t>Configuration – </a:t>
            </a:r>
          </a:p>
          <a:p>
            <a:r>
              <a:rPr lang="en-US" sz="3200" dirty="0" smtClean="0"/>
              <a:t>Single-bus</a:t>
            </a:r>
            <a:r>
              <a:rPr lang="en-US" sz="3200" dirty="0"/>
              <a:t>, detached DMA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533400" y="4114800"/>
            <a:ext cx="8382000" cy="2011363"/>
          </a:xfrm>
        </p:spPr>
        <p:txBody>
          <a:bodyPr>
            <a:normAutofit/>
          </a:bodyPr>
          <a:lstStyle/>
          <a:p>
            <a:r>
              <a:rPr lang="en-US" sz="3200" dirty="0"/>
              <a:t>All modules share the same system </a:t>
            </a:r>
            <a:r>
              <a:rPr lang="en-US" sz="3200" dirty="0" smtClean="0"/>
              <a:t>bus</a:t>
            </a:r>
          </a:p>
          <a:p>
            <a:r>
              <a:rPr lang="en-US" sz="3200" dirty="0"/>
              <a:t>Each transfer uses bus twice</a:t>
            </a:r>
          </a:p>
          <a:p>
            <a:pPr lvl="1"/>
            <a:r>
              <a:rPr lang="en-US" sz="2800" dirty="0"/>
              <a:t>I/O to DMA then DMA to memory</a:t>
            </a:r>
          </a:p>
          <a:p>
            <a:endParaRPr lang="en-US" sz="3200" dirty="0"/>
          </a:p>
        </p:txBody>
      </p:sp>
      <p:pic>
        <p:nvPicPr>
          <p:cNvPr id="11" name="Picture 2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1" t="7666" r="12871" b="81479"/>
          <a:stretch>
            <a:fillRect/>
          </a:stretch>
        </p:blipFill>
        <p:spPr bwMode="auto">
          <a:xfrm>
            <a:off x="1447800" y="1524000"/>
            <a:ext cx="60367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01587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33400" y="4038600"/>
            <a:ext cx="7772400" cy="639762"/>
          </a:xfrm>
        </p:spPr>
        <p:txBody>
          <a:bodyPr>
            <a:noAutofit/>
          </a:bodyPr>
          <a:lstStyle/>
          <a:p>
            <a:r>
              <a:rPr lang="en-US" sz="3200" dirty="0"/>
              <a:t>DMA </a:t>
            </a:r>
            <a:r>
              <a:rPr lang="en-US" sz="3200" dirty="0" smtClean="0"/>
              <a:t>Configuration – </a:t>
            </a:r>
          </a:p>
          <a:p>
            <a:r>
              <a:rPr lang="en-US" sz="3200" dirty="0" smtClean="0"/>
              <a:t>Single-bus</a:t>
            </a:r>
            <a:r>
              <a:rPr lang="en-US" sz="3200" dirty="0"/>
              <a:t>, integrated DMA I/O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533400" y="4648200"/>
            <a:ext cx="8382000" cy="1905000"/>
          </a:xfrm>
        </p:spPr>
        <p:txBody>
          <a:bodyPr>
            <a:normAutofit/>
          </a:bodyPr>
          <a:lstStyle/>
          <a:p>
            <a:r>
              <a:rPr lang="en-US" sz="3200" dirty="0"/>
              <a:t>Controller may support &gt;1 device</a:t>
            </a:r>
          </a:p>
          <a:p>
            <a:r>
              <a:rPr lang="en-US" sz="3200" dirty="0"/>
              <a:t>Each transfer uses bus once</a:t>
            </a:r>
          </a:p>
          <a:p>
            <a:pPr lvl="1"/>
            <a:r>
              <a:rPr lang="en-US" sz="2800" dirty="0"/>
              <a:t>DMA to memory</a:t>
            </a:r>
          </a:p>
          <a:p>
            <a:endParaRPr lang="en-US" sz="3200" dirty="0"/>
          </a:p>
        </p:txBody>
      </p:sp>
      <p:pic>
        <p:nvPicPr>
          <p:cNvPr id="10" name="Picture 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9" t="25034" r="13445" b="52171"/>
          <a:stretch>
            <a:fillRect/>
          </a:stretch>
        </p:blipFill>
        <p:spPr bwMode="auto">
          <a:xfrm>
            <a:off x="1981200" y="1524000"/>
            <a:ext cx="538477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178582"/>
      </p:ext>
    </p:extLst>
  </p:cSld>
  <p:clrMapOvr>
    <a:masterClrMapping/>
  </p:clrMapOvr>
  <p:transition spd="med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Memory Access (DMA) (Cont.)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33400" y="3962400"/>
            <a:ext cx="7772400" cy="639762"/>
          </a:xfrm>
        </p:spPr>
        <p:txBody>
          <a:bodyPr>
            <a:noAutofit/>
          </a:bodyPr>
          <a:lstStyle/>
          <a:p>
            <a:r>
              <a:rPr lang="en-US" sz="2800" dirty="0"/>
              <a:t>DMA </a:t>
            </a:r>
            <a:r>
              <a:rPr lang="en-US" sz="2800" dirty="0" smtClean="0"/>
              <a:t>Configuration – </a:t>
            </a:r>
          </a:p>
          <a:p>
            <a:r>
              <a:rPr lang="en-US" sz="2800" dirty="0" smtClean="0"/>
              <a:t>I/O Bus</a:t>
            </a:r>
            <a:endParaRPr lang="en-US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533400" y="4572000"/>
            <a:ext cx="8382000" cy="19050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Separate I/O Bus</a:t>
            </a:r>
          </a:p>
          <a:p>
            <a:r>
              <a:rPr lang="en-US" sz="3200" dirty="0"/>
              <a:t>Bus supports all DMA enabled devices</a:t>
            </a:r>
          </a:p>
          <a:p>
            <a:r>
              <a:rPr lang="en-US" sz="3200" dirty="0"/>
              <a:t>Each transfer uses bus once</a:t>
            </a:r>
          </a:p>
          <a:p>
            <a:pPr lvl="1"/>
            <a:r>
              <a:rPr lang="en-US" sz="2800" dirty="0"/>
              <a:t>DMA to memory</a:t>
            </a:r>
          </a:p>
        </p:txBody>
      </p:sp>
      <p:pic>
        <p:nvPicPr>
          <p:cNvPr id="11" name="Picture 3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9" t="48915" r="13445" b="25034"/>
          <a:stretch>
            <a:fillRect/>
          </a:stretch>
        </p:blipFill>
        <p:spPr bwMode="auto">
          <a:xfrm>
            <a:off x="1981200" y="1371600"/>
            <a:ext cx="4724400" cy="213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52053"/>
      </p:ext>
    </p:extLst>
  </p:cSld>
  <p:clrMapOvr>
    <a:masterClrMapping/>
  </p:clrMapOvr>
  <p:transition spd="med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William Stallings, Computer Organization and Architecture: Designing for Performance, 8th. Edition, Prentice-Hall Inc., 2010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56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I/O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Varieties of peripheral devices </a:t>
            </a:r>
            <a:r>
              <a:rPr lang="en-US" dirty="0" smtClean="0">
                <a:sym typeface="Wingdings" pitchFamily="2" charset="2"/>
              </a:rPr>
              <a:t> various operation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Not practical – burden the processor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Hard to control – data transfer rate is slower than processor and memory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Use different data formats and word lengths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1558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Function of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</a:p>
          <a:p>
            <a:pPr lvl="1"/>
            <a:r>
              <a:rPr lang="en-US" dirty="0"/>
              <a:t>to the processor and memory via system bus/central </a:t>
            </a:r>
            <a:r>
              <a:rPr lang="en-US" dirty="0" smtClean="0"/>
              <a:t>switch</a:t>
            </a:r>
          </a:p>
          <a:p>
            <a:pPr lvl="1"/>
            <a:r>
              <a:rPr lang="en-US" dirty="0"/>
              <a:t>to one/more peripheral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6578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Device (ED)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ED connected to computer by a link to an I/O module</a:t>
            </a:r>
          </a:p>
          <a:p>
            <a:r>
              <a:rPr lang="en-US" dirty="0" smtClean="0"/>
              <a:t>Use of link;</a:t>
            </a:r>
          </a:p>
          <a:p>
            <a:pPr lvl="1"/>
            <a:r>
              <a:rPr lang="en-US" dirty="0" smtClean="0"/>
              <a:t>Exchange;</a:t>
            </a:r>
          </a:p>
          <a:p>
            <a:pPr lvl="2"/>
            <a:r>
              <a:rPr lang="en-US" dirty="0" smtClean="0"/>
              <a:t>Status</a:t>
            </a:r>
          </a:p>
          <a:p>
            <a:pPr lvl="2"/>
            <a:r>
              <a:rPr lang="en-US" dirty="0" smtClean="0"/>
              <a:t>Control</a:t>
            </a:r>
          </a:p>
          <a:p>
            <a:pPr lvl="2"/>
            <a:r>
              <a:rPr lang="en-US" dirty="0" smtClean="0"/>
              <a:t>Data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8" t="16350" r="10925" b="21777"/>
          <a:stretch>
            <a:fillRect/>
          </a:stretch>
        </p:blipFill>
        <p:spPr>
          <a:xfrm>
            <a:off x="457200" y="1928743"/>
            <a:ext cx="4038600" cy="3868877"/>
          </a:xfrm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64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7684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42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to I/O Module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24494699"/>
              </p:ext>
            </p:extLst>
          </p:nvPr>
        </p:nvGraphicFramePr>
        <p:xfrm>
          <a:off x="4114800" y="1295400"/>
          <a:ext cx="4800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8" t="21777" r="17647" b="36266"/>
          <a:stretch>
            <a:fillRect/>
          </a:stretch>
        </p:blipFill>
        <p:spPr bwMode="auto">
          <a:xfrm>
            <a:off x="152400" y="1981200"/>
            <a:ext cx="4061116" cy="340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3307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to I/O Module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8" t="21777" r="17647" b="36266"/>
          <a:stretch>
            <a:fillRect/>
          </a:stretch>
        </p:blipFill>
        <p:spPr bwMode="auto">
          <a:xfrm>
            <a:off x="152400" y="1937696"/>
            <a:ext cx="4419600" cy="370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3614583"/>
              </p:ext>
            </p:extLst>
          </p:nvPr>
        </p:nvGraphicFramePr>
        <p:xfrm>
          <a:off x="4648200" y="1899920"/>
          <a:ext cx="4038600" cy="3662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logic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 the device’s operation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Transducer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converts data;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From electrical to other forms of energy (output)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From other forms to electrical (input)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related to transducer-hold data temporarily , size 8 to 16 bits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             COMPUTER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4836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12640</TotalTime>
  <Words>1853</Words>
  <Application>Microsoft Office PowerPoint</Application>
  <PresentationFormat>On-screen Show (4:3)</PresentationFormat>
  <Paragraphs>470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Verdana</vt:lpstr>
      <vt:lpstr>Wingdings</vt:lpstr>
      <vt:lpstr>Office Theme</vt:lpstr>
      <vt:lpstr>CHAPTER 11 INPUT OUTPUT</vt:lpstr>
      <vt:lpstr>Importance of Peripheral Devices</vt:lpstr>
      <vt:lpstr>I/O Modules</vt:lpstr>
      <vt:lpstr>Importance of I/O Module</vt:lpstr>
      <vt:lpstr>Major Function of I/O</vt:lpstr>
      <vt:lpstr>External Device (ED)</vt:lpstr>
      <vt:lpstr>Classification of ED</vt:lpstr>
      <vt:lpstr>Interface to I/O Module</vt:lpstr>
      <vt:lpstr>Interface to I/O Module (Cont.)</vt:lpstr>
      <vt:lpstr>Categories of Major Function for I/O Module</vt:lpstr>
      <vt:lpstr>Categories of Major Function for I/O Module (Cont.)</vt:lpstr>
      <vt:lpstr>Categories of Major Function for I/O Module (Cont.)</vt:lpstr>
      <vt:lpstr>Categories of Major Function for I/O Module (Cont.)</vt:lpstr>
      <vt:lpstr>Categories of Major Function for I/O Module (Cont.)</vt:lpstr>
      <vt:lpstr>Categories of Major Function for I/O Module (Cont.)</vt:lpstr>
      <vt:lpstr>I/O Module Structure</vt:lpstr>
      <vt:lpstr>I/O Techniques</vt:lpstr>
      <vt:lpstr>Programmed I/O</vt:lpstr>
      <vt:lpstr>Programmed I/O (Cont.)</vt:lpstr>
      <vt:lpstr>Programmed I/O (Cont.)</vt:lpstr>
      <vt:lpstr>Interrupt Driven I/O</vt:lpstr>
      <vt:lpstr>Interrupt Driven I/O (Cont.)</vt:lpstr>
      <vt:lpstr>Interrupt Driven I/O (Cont.) – Design Issue</vt:lpstr>
      <vt:lpstr>Interrupt Driven I/O (Cont.) – Design Issue</vt:lpstr>
      <vt:lpstr>Interrupt Driven I/O (Cont.) – Design Issue</vt:lpstr>
      <vt:lpstr>Interrupt Driven I/O (Cont.) – Design Issue</vt:lpstr>
      <vt:lpstr>Interrupt Driven I/O (Cont.) – Design Issue</vt:lpstr>
      <vt:lpstr>Interrupt Driven I/O (Cont.) – Design Issue</vt:lpstr>
      <vt:lpstr>Direct Memory Access (DMA)</vt:lpstr>
      <vt:lpstr>Direct Memory Access (DMA) (Cont.)</vt:lpstr>
      <vt:lpstr>Direct Memory Access (DMA) (Cont.)</vt:lpstr>
      <vt:lpstr>Direct Memory Access (DMA) (Cont.)</vt:lpstr>
      <vt:lpstr>Direct Memory Access (DMA) (Cont.)</vt:lpstr>
      <vt:lpstr>Direct Memory Access (DMA) (Cont.)</vt:lpstr>
      <vt:lpstr>Direct Memory Access (DMA) (Cont.)</vt:lpstr>
      <vt:lpstr>Direct Memory Access (DMA) (Cont.)</vt:lpstr>
      <vt:lpstr>Direct Memory Access (DMA) (Cont.)</vt:lpstr>
      <vt:lpstr>Direct Memory Access (DMA) (Cont.)</vt:lpstr>
      <vt:lpstr>Additional Reference</vt:lpstr>
    </vt:vector>
  </TitlesOfParts>
  <Company>Universiti Tenaga Nasional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Eze Manzura Bte. Mohd Mahidin</cp:lastModifiedBy>
  <cp:revision>1432</cp:revision>
  <dcterms:created xsi:type="dcterms:W3CDTF">2013-04-30T07:52:16Z</dcterms:created>
  <dcterms:modified xsi:type="dcterms:W3CDTF">2017-08-29T00:39:34Z</dcterms:modified>
</cp:coreProperties>
</file>