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1"/>
  </p:notesMasterIdLst>
  <p:handoutMasterIdLst>
    <p:handoutMasterId r:id="rId62"/>
  </p:handoutMasterIdLst>
  <p:sldIdLst>
    <p:sldId id="258" r:id="rId2"/>
    <p:sldId id="335" r:id="rId3"/>
    <p:sldId id="334" r:id="rId4"/>
    <p:sldId id="338" r:id="rId5"/>
    <p:sldId id="337" r:id="rId6"/>
    <p:sldId id="341" r:id="rId7"/>
    <p:sldId id="340" r:id="rId8"/>
    <p:sldId id="342" r:id="rId9"/>
    <p:sldId id="343" r:id="rId10"/>
    <p:sldId id="339" r:id="rId11"/>
    <p:sldId id="261" r:id="rId12"/>
    <p:sldId id="336" r:id="rId13"/>
    <p:sldId id="267" r:id="rId14"/>
    <p:sldId id="344" r:id="rId15"/>
    <p:sldId id="346" r:id="rId16"/>
    <p:sldId id="259" r:id="rId17"/>
    <p:sldId id="260" r:id="rId18"/>
    <p:sldId id="326" r:id="rId19"/>
    <p:sldId id="268" r:id="rId20"/>
    <p:sldId id="356" r:id="rId21"/>
    <p:sldId id="262" r:id="rId22"/>
    <p:sldId id="312" r:id="rId23"/>
    <p:sldId id="263" r:id="rId24"/>
    <p:sldId id="357" r:id="rId25"/>
    <p:sldId id="358" r:id="rId26"/>
    <p:sldId id="359" r:id="rId27"/>
    <p:sldId id="264" r:id="rId28"/>
    <p:sldId id="265" r:id="rId29"/>
    <p:sldId id="266" r:id="rId30"/>
    <p:sldId id="348" r:id="rId31"/>
    <p:sldId id="313" r:id="rId32"/>
    <p:sldId id="347" r:id="rId33"/>
    <p:sldId id="271" r:id="rId34"/>
    <p:sldId id="350" r:id="rId35"/>
    <p:sldId id="314" r:id="rId36"/>
    <p:sldId id="270" r:id="rId37"/>
    <p:sldId id="273" r:id="rId38"/>
    <p:sldId id="272" r:id="rId39"/>
    <p:sldId id="315" r:id="rId40"/>
    <p:sldId id="317" r:id="rId41"/>
    <p:sldId id="318" r:id="rId42"/>
    <p:sldId id="274" r:id="rId43"/>
    <p:sldId id="275" r:id="rId44"/>
    <p:sldId id="276" r:id="rId45"/>
    <p:sldId id="327" r:id="rId46"/>
    <p:sldId id="328" r:id="rId47"/>
    <p:sldId id="277" r:id="rId48"/>
    <p:sldId id="351" r:id="rId49"/>
    <p:sldId id="352" r:id="rId50"/>
    <p:sldId id="353" r:id="rId51"/>
    <p:sldId id="354" r:id="rId52"/>
    <p:sldId id="330" r:id="rId53"/>
    <p:sldId id="329" r:id="rId54"/>
    <p:sldId id="331" r:id="rId55"/>
    <p:sldId id="355" r:id="rId56"/>
    <p:sldId id="287" r:id="rId57"/>
    <p:sldId id="325" r:id="rId58"/>
    <p:sldId id="349" r:id="rId59"/>
    <p:sldId id="360"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70" d="100"/>
          <a:sy n="70" d="100"/>
        </p:scale>
        <p:origin x="74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300"/>
    </p:cViewPr>
  </p:sorterViewPr>
  <p:notesViewPr>
    <p:cSldViewPr>
      <p:cViewPr varScale="1">
        <p:scale>
          <a:sx n="78" d="100"/>
          <a:sy n="78" d="100"/>
        </p:scale>
        <p:origin x="-207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448ED9-0B8B-4849-B508-C8BF59AD3AA8}" type="doc">
      <dgm:prSet loTypeId="urn:microsoft.com/office/officeart/2005/8/layout/chevron1" loCatId="process" qsTypeId="urn:microsoft.com/office/officeart/2005/8/quickstyle/simple1" qsCatId="simple" csTypeId="urn:microsoft.com/office/officeart/2005/8/colors/colorful5" csCatId="colorful" phldr="1"/>
      <dgm:spPr/>
    </dgm:pt>
    <dgm:pt modelId="{6D5A3230-8B86-4FBE-A10E-6F91535B372F}">
      <dgm:prSet phldrT="[Text]"/>
      <dgm:spPr/>
      <dgm:t>
        <a:bodyPr/>
        <a:lstStyle/>
        <a:p>
          <a:r>
            <a:rPr lang="en-US" dirty="0" smtClean="0"/>
            <a:t>Transistors</a:t>
          </a:r>
        </a:p>
      </dgm:t>
    </dgm:pt>
    <dgm:pt modelId="{350B5D0C-281A-42C8-A826-37F5C9F37C52}" type="parTrans" cxnId="{0F600831-ECA8-4F1A-ACD5-8ADCE63B7FDA}">
      <dgm:prSet/>
      <dgm:spPr/>
      <dgm:t>
        <a:bodyPr/>
        <a:lstStyle/>
        <a:p>
          <a:endParaRPr lang="en-US"/>
        </a:p>
      </dgm:t>
    </dgm:pt>
    <dgm:pt modelId="{F74416D1-3F03-4D4B-9B5F-195B8FDED297}" type="sibTrans" cxnId="{0F600831-ECA8-4F1A-ACD5-8ADCE63B7FDA}">
      <dgm:prSet/>
      <dgm:spPr/>
      <dgm:t>
        <a:bodyPr/>
        <a:lstStyle/>
        <a:p>
          <a:endParaRPr lang="en-US"/>
        </a:p>
      </dgm:t>
    </dgm:pt>
    <dgm:pt modelId="{065C6AAF-A26E-4486-AC7F-3E039537BF2E}" type="pres">
      <dgm:prSet presAssocID="{A6448ED9-0B8B-4849-B508-C8BF59AD3AA8}" presName="Name0" presStyleCnt="0">
        <dgm:presLayoutVars>
          <dgm:dir/>
          <dgm:animLvl val="lvl"/>
          <dgm:resizeHandles val="exact"/>
        </dgm:presLayoutVars>
      </dgm:prSet>
      <dgm:spPr/>
    </dgm:pt>
    <dgm:pt modelId="{7FD8F86B-E5A3-4D86-A01B-2868417AD9FB}" type="pres">
      <dgm:prSet presAssocID="{6D5A3230-8B86-4FBE-A10E-6F91535B372F}" presName="parTxOnly" presStyleLbl="node1" presStyleIdx="0" presStyleCnt="1" custLinFactNeighborX="44112" custLinFactNeighborY="-26141">
        <dgm:presLayoutVars>
          <dgm:chMax val="0"/>
          <dgm:chPref val="0"/>
          <dgm:bulletEnabled val="1"/>
        </dgm:presLayoutVars>
      </dgm:prSet>
      <dgm:spPr/>
      <dgm:t>
        <a:bodyPr/>
        <a:lstStyle/>
        <a:p>
          <a:endParaRPr lang="en-US"/>
        </a:p>
      </dgm:t>
    </dgm:pt>
  </dgm:ptLst>
  <dgm:cxnLst>
    <dgm:cxn modelId="{1F85553F-AF99-43D8-BE97-267592427CA9}" type="presOf" srcId="{6D5A3230-8B86-4FBE-A10E-6F91535B372F}" destId="{7FD8F86B-E5A3-4D86-A01B-2868417AD9FB}" srcOrd="0" destOrd="0" presId="urn:microsoft.com/office/officeart/2005/8/layout/chevron1"/>
    <dgm:cxn modelId="{0F600831-ECA8-4F1A-ACD5-8ADCE63B7FDA}" srcId="{A6448ED9-0B8B-4849-B508-C8BF59AD3AA8}" destId="{6D5A3230-8B86-4FBE-A10E-6F91535B372F}" srcOrd="0" destOrd="0" parTransId="{350B5D0C-281A-42C8-A826-37F5C9F37C52}" sibTransId="{F74416D1-3F03-4D4B-9B5F-195B8FDED297}"/>
    <dgm:cxn modelId="{BA658A89-EC34-4000-A2BF-4131B64244C1}" type="presOf" srcId="{A6448ED9-0B8B-4849-B508-C8BF59AD3AA8}" destId="{065C6AAF-A26E-4486-AC7F-3E039537BF2E}" srcOrd="0" destOrd="0" presId="urn:microsoft.com/office/officeart/2005/8/layout/chevron1"/>
    <dgm:cxn modelId="{7EAD270F-ABBF-4090-95A5-2A206A1D3918}" type="presParOf" srcId="{065C6AAF-A26E-4486-AC7F-3E039537BF2E}" destId="{7FD8F86B-E5A3-4D86-A01B-2868417AD9FB}"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2FF9F18-A141-4720-85E4-4CF5617ED420}" type="doc">
      <dgm:prSet loTypeId="urn:microsoft.com/office/officeart/2005/8/layout/arrow2" loCatId="process" qsTypeId="urn:microsoft.com/office/officeart/2005/8/quickstyle/simple1" qsCatId="simple" csTypeId="urn:microsoft.com/office/officeart/2005/8/colors/colorful5" csCatId="colorful" phldr="1"/>
      <dgm:spPr/>
    </dgm:pt>
    <dgm:pt modelId="{EC31F4FC-5721-4265-8D76-9DF31948807A}">
      <dgm:prSet phldrT="[Text]" custT="1"/>
      <dgm:spPr/>
      <dgm:t>
        <a:bodyPr/>
        <a:lstStyle/>
        <a:p>
          <a:r>
            <a:rPr lang="en-US" sz="2000" dirty="0" smtClean="0"/>
            <a:t>1953</a:t>
          </a:r>
        </a:p>
        <a:p>
          <a:r>
            <a:rPr lang="en-US" sz="2000" dirty="0" smtClean="0"/>
            <a:t>The 701</a:t>
          </a:r>
        </a:p>
        <a:p>
          <a:r>
            <a:rPr lang="en-US" sz="2000" dirty="0" smtClean="0"/>
            <a:t>IBM 1</a:t>
          </a:r>
          <a:r>
            <a:rPr lang="en-US" sz="2000" baseline="30000" dirty="0" smtClean="0"/>
            <a:t>st</a:t>
          </a:r>
          <a:r>
            <a:rPr lang="en-US" sz="2000" dirty="0" smtClean="0"/>
            <a:t> stored program computer</a:t>
          </a:r>
        </a:p>
        <a:p>
          <a:r>
            <a:rPr lang="en-US" sz="2000" dirty="0" smtClean="0"/>
            <a:t>Scientific Calculations</a:t>
          </a:r>
          <a:endParaRPr lang="en-US" sz="2000" dirty="0"/>
        </a:p>
      </dgm:t>
    </dgm:pt>
    <dgm:pt modelId="{A1C6D48C-1286-41C6-B1A4-B82CA16DB6BF}" type="parTrans" cxnId="{86E02A78-B580-4A41-9DBE-7B167C16C609}">
      <dgm:prSet/>
      <dgm:spPr/>
      <dgm:t>
        <a:bodyPr/>
        <a:lstStyle/>
        <a:p>
          <a:endParaRPr lang="en-US" sz="2000"/>
        </a:p>
      </dgm:t>
    </dgm:pt>
    <dgm:pt modelId="{D747EC72-9BAE-4274-B2B1-D07C8781EFC6}" type="sibTrans" cxnId="{86E02A78-B580-4A41-9DBE-7B167C16C609}">
      <dgm:prSet/>
      <dgm:spPr/>
      <dgm:t>
        <a:bodyPr/>
        <a:lstStyle/>
        <a:p>
          <a:endParaRPr lang="en-US" sz="2000"/>
        </a:p>
      </dgm:t>
    </dgm:pt>
    <dgm:pt modelId="{6F2A50EF-59E5-47E7-B650-2AB98C774AFC}">
      <dgm:prSet phldrT="[Text]" custT="1"/>
      <dgm:spPr/>
      <dgm:t>
        <a:bodyPr/>
        <a:lstStyle/>
        <a:p>
          <a:r>
            <a:rPr lang="en-US" sz="2000" dirty="0" smtClean="0"/>
            <a:t>1955</a:t>
          </a:r>
        </a:p>
        <a:p>
          <a:r>
            <a:rPr lang="en-US" sz="2000" dirty="0" smtClean="0"/>
            <a:t>The 702</a:t>
          </a:r>
        </a:p>
        <a:p>
          <a:r>
            <a:rPr lang="en-US" sz="2000" dirty="0" smtClean="0"/>
            <a:t>Business Applications</a:t>
          </a:r>
          <a:endParaRPr lang="en-US" sz="2000" dirty="0"/>
        </a:p>
      </dgm:t>
    </dgm:pt>
    <dgm:pt modelId="{44D5DDA2-BD2C-417B-8F30-CB9733608796}" type="parTrans" cxnId="{5C6BFE9B-DD6E-46DE-9068-2C029DE1E034}">
      <dgm:prSet/>
      <dgm:spPr/>
      <dgm:t>
        <a:bodyPr/>
        <a:lstStyle/>
        <a:p>
          <a:endParaRPr lang="en-US" sz="2000"/>
        </a:p>
      </dgm:t>
    </dgm:pt>
    <dgm:pt modelId="{643D0CE1-116A-4A28-846D-4CE630E5BDBA}" type="sibTrans" cxnId="{5C6BFE9B-DD6E-46DE-9068-2C029DE1E034}">
      <dgm:prSet/>
      <dgm:spPr/>
      <dgm:t>
        <a:bodyPr/>
        <a:lstStyle/>
        <a:p>
          <a:endParaRPr lang="en-US" sz="2000"/>
        </a:p>
      </dgm:t>
    </dgm:pt>
    <dgm:pt modelId="{8F938EF9-AFF1-4F37-A074-E1948B687A44}">
      <dgm:prSet phldrT="[Text]" custT="1"/>
      <dgm:spPr/>
      <dgm:t>
        <a:bodyPr/>
        <a:lstStyle/>
        <a:p>
          <a:r>
            <a:rPr lang="en-US" sz="2000" dirty="0" smtClean="0"/>
            <a:t>700/7000 series</a:t>
          </a:r>
          <a:endParaRPr lang="en-US" sz="2000" dirty="0"/>
        </a:p>
      </dgm:t>
    </dgm:pt>
    <dgm:pt modelId="{FDEF27E4-2045-4D3B-8F8F-76E1300F5D33}" type="parTrans" cxnId="{A562E8D0-49C2-4358-929C-8658EB430B38}">
      <dgm:prSet/>
      <dgm:spPr/>
      <dgm:t>
        <a:bodyPr/>
        <a:lstStyle/>
        <a:p>
          <a:endParaRPr lang="en-US" sz="2000"/>
        </a:p>
      </dgm:t>
    </dgm:pt>
    <dgm:pt modelId="{345A6FF1-F13A-402E-ADE8-CB1AF0DCF81D}" type="sibTrans" cxnId="{A562E8D0-49C2-4358-929C-8658EB430B38}">
      <dgm:prSet/>
      <dgm:spPr/>
      <dgm:t>
        <a:bodyPr/>
        <a:lstStyle/>
        <a:p>
          <a:endParaRPr lang="en-US" sz="2000"/>
        </a:p>
      </dgm:t>
    </dgm:pt>
    <dgm:pt modelId="{BD73AD06-0370-479E-A03E-0B767152204F}" type="pres">
      <dgm:prSet presAssocID="{42FF9F18-A141-4720-85E4-4CF5617ED420}" presName="arrowDiagram" presStyleCnt="0">
        <dgm:presLayoutVars>
          <dgm:chMax val="5"/>
          <dgm:dir/>
          <dgm:resizeHandles val="exact"/>
        </dgm:presLayoutVars>
      </dgm:prSet>
      <dgm:spPr/>
    </dgm:pt>
    <dgm:pt modelId="{3839EC7F-BA06-4953-A71D-5D38DFB393E9}" type="pres">
      <dgm:prSet presAssocID="{42FF9F18-A141-4720-85E4-4CF5617ED420}" presName="arrow" presStyleLbl="bgShp" presStyleIdx="0" presStyleCnt="1" custScaleX="111812"/>
      <dgm:spPr/>
    </dgm:pt>
    <dgm:pt modelId="{91BD516B-DB94-4D88-87B8-0713A11E775E}" type="pres">
      <dgm:prSet presAssocID="{42FF9F18-A141-4720-85E4-4CF5617ED420}" presName="arrowDiagram3" presStyleCnt="0"/>
      <dgm:spPr/>
    </dgm:pt>
    <dgm:pt modelId="{0A31E0FD-ED59-4855-A486-AEAF4BBA45FE}" type="pres">
      <dgm:prSet presAssocID="{EC31F4FC-5721-4265-8D76-9DF31948807A}" presName="bullet3a" presStyleLbl="node1" presStyleIdx="0" presStyleCnt="3"/>
      <dgm:spPr/>
    </dgm:pt>
    <dgm:pt modelId="{A51EB3A5-3C48-4B43-AF01-8553D10F32C2}" type="pres">
      <dgm:prSet presAssocID="{EC31F4FC-5721-4265-8D76-9DF31948807A}" presName="textBox3a" presStyleLbl="revTx" presStyleIdx="0" presStyleCnt="3" custScaleX="323892" custLinFactX="9554" custLinFactNeighborX="100000" custLinFactNeighborY="-1342">
        <dgm:presLayoutVars>
          <dgm:bulletEnabled val="1"/>
        </dgm:presLayoutVars>
      </dgm:prSet>
      <dgm:spPr/>
      <dgm:t>
        <a:bodyPr/>
        <a:lstStyle/>
        <a:p>
          <a:endParaRPr lang="en-US"/>
        </a:p>
      </dgm:t>
    </dgm:pt>
    <dgm:pt modelId="{95ED3979-F3BD-4E87-AD7F-830D828D41A0}" type="pres">
      <dgm:prSet presAssocID="{6F2A50EF-59E5-47E7-B650-2AB98C774AFC}" presName="bullet3b" presStyleLbl="node1" presStyleIdx="1" presStyleCnt="3"/>
      <dgm:spPr/>
    </dgm:pt>
    <dgm:pt modelId="{7C05D1E2-9C1F-41E5-AE50-0965C1510D9A}" type="pres">
      <dgm:prSet presAssocID="{6F2A50EF-59E5-47E7-B650-2AB98C774AFC}" presName="textBox3b" presStyleLbl="revTx" presStyleIdx="1" presStyleCnt="3">
        <dgm:presLayoutVars>
          <dgm:bulletEnabled val="1"/>
        </dgm:presLayoutVars>
      </dgm:prSet>
      <dgm:spPr/>
      <dgm:t>
        <a:bodyPr/>
        <a:lstStyle/>
        <a:p>
          <a:endParaRPr lang="en-US"/>
        </a:p>
      </dgm:t>
    </dgm:pt>
    <dgm:pt modelId="{009AF13D-58AE-47D1-8C29-C41D4446E418}" type="pres">
      <dgm:prSet presAssocID="{8F938EF9-AFF1-4F37-A074-E1948B687A44}" presName="bullet3c" presStyleLbl="node1" presStyleIdx="2" presStyleCnt="3"/>
      <dgm:spPr/>
    </dgm:pt>
    <dgm:pt modelId="{C86CD849-D6B2-4C0D-A630-94351723650F}" type="pres">
      <dgm:prSet presAssocID="{8F938EF9-AFF1-4F37-A074-E1948B687A44}" presName="textBox3c" presStyleLbl="revTx" presStyleIdx="2" presStyleCnt="3">
        <dgm:presLayoutVars>
          <dgm:bulletEnabled val="1"/>
        </dgm:presLayoutVars>
      </dgm:prSet>
      <dgm:spPr/>
      <dgm:t>
        <a:bodyPr/>
        <a:lstStyle/>
        <a:p>
          <a:endParaRPr lang="en-US"/>
        </a:p>
      </dgm:t>
    </dgm:pt>
  </dgm:ptLst>
  <dgm:cxnLst>
    <dgm:cxn modelId="{5C6BFE9B-DD6E-46DE-9068-2C029DE1E034}" srcId="{42FF9F18-A141-4720-85E4-4CF5617ED420}" destId="{6F2A50EF-59E5-47E7-B650-2AB98C774AFC}" srcOrd="1" destOrd="0" parTransId="{44D5DDA2-BD2C-417B-8F30-CB9733608796}" sibTransId="{643D0CE1-116A-4A28-846D-4CE630E5BDBA}"/>
    <dgm:cxn modelId="{1DF74710-5CE0-4DE6-AF94-3748D7F45F31}" type="presOf" srcId="{8F938EF9-AFF1-4F37-A074-E1948B687A44}" destId="{C86CD849-D6B2-4C0D-A630-94351723650F}" srcOrd="0" destOrd="0" presId="urn:microsoft.com/office/officeart/2005/8/layout/arrow2"/>
    <dgm:cxn modelId="{5877F38F-4D30-49C5-B8B3-81268F106AAC}" type="presOf" srcId="{6F2A50EF-59E5-47E7-B650-2AB98C774AFC}" destId="{7C05D1E2-9C1F-41E5-AE50-0965C1510D9A}" srcOrd="0" destOrd="0" presId="urn:microsoft.com/office/officeart/2005/8/layout/arrow2"/>
    <dgm:cxn modelId="{86E02A78-B580-4A41-9DBE-7B167C16C609}" srcId="{42FF9F18-A141-4720-85E4-4CF5617ED420}" destId="{EC31F4FC-5721-4265-8D76-9DF31948807A}" srcOrd="0" destOrd="0" parTransId="{A1C6D48C-1286-41C6-B1A4-B82CA16DB6BF}" sibTransId="{D747EC72-9BAE-4274-B2B1-D07C8781EFC6}"/>
    <dgm:cxn modelId="{FFD03F3D-471B-4A40-BE8E-2CC8294F9269}" type="presOf" srcId="{EC31F4FC-5721-4265-8D76-9DF31948807A}" destId="{A51EB3A5-3C48-4B43-AF01-8553D10F32C2}" srcOrd="0" destOrd="0" presId="urn:microsoft.com/office/officeart/2005/8/layout/arrow2"/>
    <dgm:cxn modelId="{A562E8D0-49C2-4358-929C-8658EB430B38}" srcId="{42FF9F18-A141-4720-85E4-4CF5617ED420}" destId="{8F938EF9-AFF1-4F37-A074-E1948B687A44}" srcOrd="2" destOrd="0" parTransId="{FDEF27E4-2045-4D3B-8F8F-76E1300F5D33}" sibTransId="{345A6FF1-F13A-402E-ADE8-CB1AF0DCF81D}"/>
    <dgm:cxn modelId="{AF8B83BE-9369-4E23-9FD1-00D624534355}" type="presOf" srcId="{42FF9F18-A141-4720-85E4-4CF5617ED420}" destId="{BD73AD06-0370-479E-A03E-0B767152204F}" srcOrd="0" destOrd="0" presId="urn:microsoft.com/office/officeart/2005/8/layout/arrow2"/>
    <dgm:cxn modelId="{B668690D-2F17-4262-B42E-7C004BDD9AAB}" type="presParOf" srcId="{BD73AD06-0370-479E-A03E-0B767152204F}" destId="{3839EC7F-BA06-4953-A71D-5D38DFB393E9}" srcOrd="0" destOrd="0" presId="urn:microsoft.com/office/officeart/2005/8/layout/arrow2"/>
    <dgm:cxn modelId="{D248577E-FF66-4083-941A-4A98A743795E}" type="presParOf" srcId="{BD73AD06-0370-479E-A03E-0B767152204F}" destId="{91BD516B-DB94-4D88-87B8-0713A11E775E}" srcOrd="1" destOrd="0" presId="urn:microsoft.com/office/officeart/2005/8/layout/arrow2"/>
    <dgm:cxn modelId="{0A643F58-D138-49A0-A4ED-233B3CB2844F}" type="presParOf" srcId="{91BD516B-DB94-4D88-87B8-0713A11E775E}" destId="{0A31E0FD-ED59-4855-A486-AEAF4BBA45FE}" srcOrd="0" destOrd="0" presId="urn:microsoft.com/office/officeart/2005/8/layout/arrow2"/>
    <dgm:cxn modelId="{F4EFFE12-EE9C-47D7-9B68-D23EAEF0D400}" type="presParOf" srcId="{91BD516B-DB94-4D88-87B8-0713A11E775E}" destId="{A51EB3A5-3C48-4B43-AF01-8553D10F32C2}" srcOrd="1" destOrd="0" presId="urn:microsoft.com/office/officeart/2005/8/layout/arrow2"/>
    <dgm:cxn modelId="{E5DBEA33-672D-4DD3-A02A-543D3DD08646}" type="presParOf" srcId="{91BD516B-DB94-4D88-87B8-0713A11E775E}" destId="{95ED3979-F3BD-4E87-AD7F-830D828D41A0}" srcOrd="2" destOrd="0" presId="urn:microsoft.com/office/officeart/2005/8/layout/arrow2"/>
    <dgm:cxn modelId="{CD9868CF-0570-47EB-BFE2-19FE6A4FA397}" type="presParOf" srcId="{91BD516B-DB94-4D88-87B8-0713A11E775E}" destId="{7C05D1E2-9C1F-41E5-AE50-0965C1510D9A}" srcOrd="3" destOrd="0" presId="urn:microsoft.com/office/officeart/2005/8/layout/arrow2"/>
    <dgm:cxn modelId="{0E3860FD-91CA-4F57-B382-D20CE0DC2B5D}" type="presParOf" srcId="{91BD516B-DB94-4D88-87B8-0713A11E775E}" destId="{009AF13D-58AE-47D1-8C29-C41D4446E418}" srcOrd="4" destOrd="0" presId="urn:microsoft.com/office/officeart/2005/8/layout/arrow2"/>
    <dgm:cxn modelId="{2ACF5FA2-60C8-46D7-807B-86483CEB6712}" type="presParOf" srcId="{91BD516B-DB94-4D88-87B8-0713A11E775E}" destId="{C86CD849-D6B2-4C0D-A630-94351723650F}"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3F1491-271B-4BFA-B73D-20F48F57209D}" type="doc">
      <dgm:prSet loTypeId="urn:microsoft.com/office/officeart/2005/8/layout/chevron1" loCatId="process" qsTypeId="urn:microsoft.com/office/officeart/2005/8/quickstyle/simple1" qsCatId="simple" csTypeId="urn:microsoft.com/office/officeart/2005/8/colors/accent1_2" csCatId="accent1" phldr="1"/>
      <dgm:spPr/>
    </dgm:pt>
    <dgm:pt modelId="{0931AA93-D047-426E-9A25-0D5AEA4AEE67}">
      <dgm:prSet phldrT="[Text]"/>
      <dgm:spPr/>
      <dgm:t>
        <a:bodyPr/>
        <a:lstStyle/>
        <a:p>
          <a:r>
            <a:rPr lang="en-US" dirty="0" smtClean="0"/>
            <a:t>ENIAC</a:t>
          </a:r>
          <a:endParaRPr lang="en-US" dirty="0"/>
        </a:p>
      </dgm:t>
    </dgm:pt>
    <dgm:pt modelId="{2A9368A5-0667-4C2E-8FD7-8F8770793907}" type="parTrans" cxnId="{4146AB97-9502-46AD-AC2C-862A5F48546C}">
      <dgm:prSet/>
      <dgm:spPr/>
      <dgm:t>
        <a:bodyPr/>
        <a:lstStyle/>
        <a:p>
          <a:endParaRPr lang="en-US"/>
        </a:p>
      </dgm:t>
    </dgm:pt>
    <dgm:pt modelId="{1A14C830-44C9-450C-8B29-4A0972830592}" type="sibTrans" cxnId="{4146AB97-9502-46AD-AC2C-862A5F48546C}">
      <dgm:prSet/>
      <dgm:spPr/>
      <dgm:t>
        <a:bodyPr/>
        <a:lstStyle/>
        <a:p>
          <a:endParaRPr lang="en-US"/>
        </a:p>
      </dgm:t>
    </dgm:pt>
    <dgm:pt modelId="{4376B9F3-952A-461F-9F90-03891E033FE8}">
      <dgm:prSet phldrT="[Text]"/>
      <dgm:spPr/>
      <dgm:t>
        <a:bodyPr/>
        <a:lstStyle/>
        <a:p>
          <a:r>
            <a:rPr lang="en-US" dirty="0" smtClean="0"/>
            <a:t>UNIVAC</a:t>
          </a:r>
          <a:endParaRPr lang="en-US" dirty="0"/>
        </a:p>
      </dgm:t>
    </dgm:pt>
    <dgm:pt modelId="{90C00558-30E9-4B34-93FE-B1F84EE133CE}" type="parTrans" cxnId="{79DEC4CA-986E-4E7E-999C-96B3A162CB09}">
      <dgm:prSet/>
      <dgm:spPr/>
      <dgm:t>
        <a:bodyPr/>
        <a:lstStyle/>
        <a:p>
          <a:endParaRPr lang="en-US"/>
        </a:p>
      </dgm:t>
    </dgm:pt>
    <dgm:pt modelId="{6F057BAC-6B4E-444A-8313-72CFF5D13C7F}" type="sibTrans" cxnId="{79DEC4CA-986E-4E7E-999C-96B3A162CB09}">
      <dgm:prSet/>
      <dgm:spPr/>
      <dgm:t>
        <a:bodyPr/>
        <a:lstStyle/>
        <a:p>
          <a:endParaRPr lang="en-US"/>
        </a:p>
      </dgm:t>
    </dgm:pt>
    <dgm:pt modelId="{3BDD67E4-C06B-49B9-97EF-224F3BB5AA21}">
      <dgm:prSet phldrT="[Text]"/>
      <dgm:spPr/>
      <dgm:t>
        <a:bodyPr/>
        <a:lstStyle/>
        <a:p>
          <a:r>
            <a:rPr lang="en-US" dirty="0" smtClean="0"/>
            <a:t>IBM</a:t>
          </a:r>
          <a:endParaRPr lang="en-US" dirty="0"/>
        </a:p>
      </dgm:t>
    </dgm:pt>
    <dgm:pt modelId="{C5B486E3-9BC2-4596-9FC5-37F0B5EEE995}" type="parTrans" cxnId="{A36CF47C-7C70-4D34-B29A-8AF683F98C48}">
      <dgm:prSet/>
      <dgm:spPr/>
      <dgm:t>
        <a:bodyPr/>
        <a:lstStyle/>
        <a:p>
          <a:endParaRPr lang="en-US"/>
        </a:p>
      </dgm:t>
    </dgm:pt>
    <dgm:pt modelId="{0233D5EF-7C22-4EF1-BBE9-DB10C2B6335A}" type="sibTrans" cxnId="{A36CF47C-7C70-4D34-B29A-8AF683F98C48}">
      <dgm:prSet/>
      <dgm:spPr/>
      <dgm:t>
        <a:bodyPr/>
        <a:lstStyle/>
        <a:p>
          <a:endParaRPr lang="en-US"/>
        </a:p>
      </dgm:t>
    </dgm:pt>
    <dgm:pt modelId="{87CC3717-31EB-4BDB-A5D8-049CABF56D1C}">
      <dgm:prSet phldrT="[Text]"/>
      <dgm:spPr/>
      <dgm:t>
        <a:bodyPr/>
        <a:lstStyle/>
        <a:p>
          <a:r>
            <a:rPr lang="en-US" smtClean="0"/>
            <a:t>Von Neumann </a:t>
          </a:r>
          <a:r>
            <a:rPr lang="en-US" dirty="0" smtClean="0"/>
            <a:t>Machine</a:t>
          </a:r>
          <a:endParaRPr lang="en-US" dirty="0"/>
        </a:p>
      </dgm:t>
    </dgm:pt>
    <dgm:pt modelId="{C3B1ABC0-2D62-4AF6-9C60-EFDAD197F692}" type="sibTrans" cxnId="{2B26861D-F960-4538-8ADA-C2E576130E37}">
      <dgm:prSet/>
      <dgm:spPr/>
      <dgm:t>
        <a:bodyPr/>
        <a:lstStyle/>
        <a:p>
          <a:endParaRPr lang="en-US"/>
        </a:p>
      </dgm:t>
    </dgm:pt>
    <dgm:pt modelId="{721B87CC-1A74-4A57-8CBF-666AE58CE187}" type="parTrans" cxnId="{2B26861D-F960-4538-8ADA-C2E576130E37}">
      <dgm:prSet/>
      <dgm:spPr/>
      <dgm:t>
        <a:bodyPr/>
        <a:lstStyle/>
        <a:p>
          <a:endParaRPr lang="en-US"/>
        </a:p>
      </dgm:t>
    </dgm:pt>
    <dgm:pt modelId="{DB715A28-B018-40BA-8347-FDF910396E3D}">
      <dgm:prSet phldrT="[Text]"/>
      <dgm:spPr/>
      <dgm:t>
        <a:bodyPr/>
        <a:lstStyle/>
        <a:p>
          <a:r>
            <a:rPr lang="en-US" dirty="0" smtClean="0"/>
            <a:t>MARK 1</a:t>
          </a:r>
          <a:endParaRPr lang="en-US" dirty="0"/>
        </a:p>
      </dgm:t>
    </dgm:pt>
    <dgm:pt modelId="{A508AEBB-53BD-4FB2-B498-9CECB70A1C90}" type="parTrans" cxnId="{B6447EA2-3F74-4A62-9C65-01C3FF8F9E40}">
      <dgm:prSet/>
      <dgm:spPr/>
      <dgm:t>
        <a:bodyPr/>
        <a:lstStyle/>
        <a:p>
          <a:endParaRPr lang="en-US"/>
        </a:p>
      </dgm:t>
    </dgm:pt>
    <dgm:pt modelId="{FA14D0CF-B362-43CB-9DA8-9721E4C4FA11}" type="sibTrans" cxnId="{B6447EA2-3F74-4A62-9C65-01C3FF8F9E40}">
      <dgm:prSet/>
      <dgm:spPr/>
      <dgm:t>
        <a:bodyPr/>
        <a:lstStyle/>
        <a:p>
          <a:endParaRPr lang="en-US"/>
        </a:p>
      </dgm:t>
    </dgm:pt>
    <dgm:pt modelId="{4960E47C-F5D5-4A5A-A0EF-692D63CE7B05}" type="pres">
      <dgm:prSet presAssocID="{4B3F1491-271B-4BFA-B73D-20F48F57209D}" presName="Name0" presStyleCnt="0">
        <dgm:presLayoutVars>
          <dgm:dir/>
          <dgm:animLvl val="lvl"/>
          <dgm:resizeHandles val="exact"/>
        </dgm:presLayoutVars>
      </dgm:prSet>
      <dgm:spPr/>
    </dgm:pt>
    <dgm:pt modelId="{76C13FCC-BC98-4E32-AF51-947C176F16EC}" type="pres">
      <dgm:prSet presAssocID="{0931AA93-D047-426E-9A25-0D5AEA4AEE67}" presName="parTxOnly" presStyleLbl="node1" presStyleIdx="0" presStyleCnt="5" custLinFactX="88483" custLinFactNeighborX="100000" custLinFactNeighborY="-9620">
        <dgm:presLayoutVars>
          <dgm:chMax val="0"/>
          <dgm:chPref val="0"/>
          <dgm:bulletEnabled val="1"/>
        </dgm:presLayoutVars>
      </dgm:prSet>
      <dgm:spPr/>
      <dgm:t>
        <a:bodyPr/>
        <a:lstStyle/>
        <a:p>
          <a:endParaRPr lang="en-US"/>
        </a:p>
      </dgm:t>
    </dgm:pt>
    <dgm:pt modelId="{509C5640-2868-470A-ACF9-EF2A295742E6}" type="pres">
      <dgm:prSet presAssocID="{1A14C830-44C9-450C-8B29-4A0972830592}" presName="parTxOnlySpace" presStyleCnt="0"/>
      <dgm:spPr/>
    </dgm:pt>
    <dgm:pt modelId="{A4FA222B-2A10-4D9C-A51C-AF46EAAC07E0}" type="pres">
      <dgm:prSet presAssocID="{87CC3717-31EB-4BDB-A5D8-049CABF56D1C}" presName="parTxOnly" presStyleLbl="node1" presStyleIdx="1" presStyleCnt="5" custLinFactX="88483" custLinFactNeighborX="100000" custLinFactNeighborY="-9620">
        <dgm:presLayoutVars>
          <dgm:chMax val="0"/>
          <dgm:chPref val="0"/>
          <dgm:bulletEnabled val="1"/>
        </dgm:presLayoutVars>
      </dgm:prSet>
      <dgm:spPr/>
      <dgm:t>
        <a:bodyPr/>
        <a:lstStyle/>
        <a:p>
          <a:endParaRPr lang="en-US"/>
        </a:p>
      </dgm:t>
    </dgm:pt>
    <dgm:pt modelId="{A3D9EA33-CE8E-4F57-8EA3-10115304FB3B}" type="pres">
      <dgm:prSet presAssocID="{C3B1ABC0-2D62-4AF6-9C60-EFDAD197F692}" presName="parTxOnlySpace" presStyleCnt="0"/>
      <dgm:spPr/>
    </dgm:pt>
    <dgm:pt modelId="{C2C2AF2C-A2A4-4331-8689-B38F1C491831}" type="pres">
      <dgm:prSet presAssocID="{4376B9F3-952A-461F-9F90-03891E033FE8}" presName="parTxOnly" presStyleLbl="node1" presStyleIdx="2" presStyleCnt="5" custLinFactX="88483" custLinFactNeighborX="100000" custLinFactNeighborY="-9620">
        <dgm:presLayoutVars>
          <dgm:chMax val="0"/>
          <dgm:chPref val="0"/>
          <dgm:bulletEnabled val="1"/>
        </dgm:presLayoutVars>
      </dgm:prSet>
      <dgm:spPr/>
      <dgm:t>
        <a:bodyPr/>
        <a:lstStyle/>
        <a:p>
          <a:endParaRPr lang="en-US"/>
        </a:p>
      </dgm:t>
    </dgm:pt>
    <dgm:pt modelId="{8FB4E6D0-551D-46D2-A687-5679F3669D5A}" type="pres">
      <dgm:prSet presAssocID="{6F057BAC-6B4E-444A-8313-72CFF5D13C7F}" presName="parTxOnlySpace" presStyleCnt="0"/>
      <dgm:spPr/>
    </dgm:pt>
    <dgm:pt modelId="{3CA35A37-9585-4BCB-A5B9-884B36C8AD89}" type="pres">
      <dgm:prSet presAssocID="{3BDD67E4-C06B-49B9-97EF-224F3BB5AA21}" presName="parTxOnly" presStyleLbl="node1" presStyleIdx="3" presStyleCnt="5" custLinFactX="84296" custLinFactNeighborX="100000" custLinFactNeighborY="-9620">
        <dgm:presLayoutVars>
          <dgm:chMax val="0"/>
          <dgm:chPref val="0"/>
          <dgm:bulletEnabled val="1"/>
        </dgm:presLayoutVars>
      </dgm:prSet>
      <dgm:spPr/>
      <dgm:t>
        <a:bodyPr/>
        <a:lstStyle/>
        <a:p>
          <a:endParaRPr lang="en-US"/>
        </a:p>
      </dgm:t>
    </dgm:pt>
    <dgm:pt modelId="{D7E97E59-7A70-4A4B-8E3C-8846B68DFACE}" type="pres">
      <dgm:prSet presAssocID="{0233D5EF-7C22-4EF1-BBE9-DB10C2B6335A}" presName="parTxOnlySpace" presStyleCnt="0"/>
      <dgm:spPr/>
    </dgm:pt>
    <dgm:pt modelId="{3FD55EF9-AA00-4C79-9905-7C84A65B6471}" type="pres">
      <dgm:prSet presAssocID="{DB715A28-B018-40BA-8347-FDF910396E3D}" presName="parTxOnly" presStyleLbl="node1" presStyleIdx="4" presStyleCnt="5" custLinFactX="-311332" custLinFactNeighborX="-400000" custLinFactNeighborY="-6660">
        <dgm:presLayoutVars>
          <dgm:chMax val="0"/>
          <dgm:chPref val="0"/>
          <dgm:bulletEnabled val="1"/>
        </dgm:presLayoutVars>
      </dgm:prSet>
      <dgm:spPr/>
      <dgm:t>
        <a:bodyPr/>
        <a:lstStyle/>
        <a:p>
          <a:endParaRPr lang="en-US"/>
        </a:p>
      </dgm:t>
    </dgm:pt>
  </dgm:ptLst>
  <dgm:cxnLst>
    <dgm:cxn modelId="{D04A7695-7C44-4017-AE8C-20FA6F860B2C}" type="presOf" srcId="{4376B9F3-952A-461F-9F90-03891E033FE8}" destId="{C2C2AF2C-A2A4-4331-8689-B38F1C491831}" srcOrd="0" destOrd="0" presId="urn:microsoft.com/office/officeart/2005/8/layout/chevron1"/>
    <dgm:cxn modelId="{A36CF47C-7C70-4D34-B29A-8AF683F98C48}" srcId="{4B3F1491-271B-4BFA-B73D-20F48F57209D}" destId="{3BDD67E4-C06B-49B9-97EF-224F3BB5AA21}" srcOrd="3" destOrd="0" parTransId="{C5B486E3-9BC2-4596-9FC5-37F0B5EEE995}" sibTransId="{0233D5EF-7C22-4EF1-BBE9-DB10C2B6335A}"/>
    <dgm:cxn modelId="{B6447EA2-3F74-4A62-9C65-01C3FF8F9E40}" srcId="{4B3F1491-271B-4BFA-B73D-20F48F57209D}" destId="{DB715A28-B018-40BA-8347-FDF910396E3D}" srcOrd="4" destOrd="0" parTransId="{A508AEBB-53BD-4FB2-B498-9CECB70A1C90}" sibTransId="{FA14D0CF-B362-43CB-9DA8-9721E4C4FA11}"/>
    <dgm:cxn modelId="{B2A01269-E460-48F6-A723-082174913990}" type="presOf" srcId="{DB715A28-B018-40BA-8347-FDF910396E3D}" destId="{3FD55EF9-AA00-4C79-9905-7C84A65B6471}" srcOrd="0" destOrd="0" presId="urn:microsoft.com/office/officeart/2005/8/layout/chevron1"/>
    <dgm:cxn modelId="{CCD04995-69C6-4D61-BB36-D068417A990F}" type="presOf" srcId="{3BDD67E4-C06B-49B9-97EF-224F3BB5AA21}" destId="{3CA35A37-9585-4BCB-A5B9-884B36C8AD89}" srcOrd="0" destOrd="0" presId="urn:microsoft.com/office/officeart/2005/8/layout/chevron1"/>
    <dgm:cxn modelId="{DFF48190-42F8-4E32-99D6-F2D4DD949936}" type="presOf" srcId="{0931AA93-D047-426E-9A25-0D5AEA4AEE67}" destId="{76C13FCC-BC98-4E32-AF51-947C176F16EC}" srcOrd="0" destOrd="0" presId="urn:microsoft.com/office/officeart/2005/8/layout/chevron1"/>
    <dgm:cxn modelId="{E9A823AC-4D17-41F0-87A8-84C4FBE5C116}" type="presOf" srcId="{87CC3717-31EB-4BDB-A5D8-049CABF56D1C}" destId="{A4FA222B-2A10-4D9C-A51C-AF46EAAC07E0}" srcOrd="0" destOrd="0" presId="urn:microsoft.com/office/officeart/2005/8/layout/chevron1"/>
    <dgm:cxn modelId="{79DEC4CA-986E-4E7E-999C-96B3A162CB09}" srcId="{4B3F1491-271B-4BFA-B73D-20F48F57209D}" destId="{4376B9F3-952A-461F-9F90-03891E033FE8}" srcOrd="2" destOrd="0" parTransId="{90C00558-30E9-4B34-93FE-B1F84EE133CE}" sibTransId="{6F057BAC-6B4E-444A-8313-72CFF5D13C7F}"/>
    <dgm:cxn modelId="{0751877A-68DD-4E4A-9D4A-6ACACD6F9554}" type="presOf" srcId="{4B3F1491-271B-4BFA-B73D-20F48F57209D}" destId="{4960E47C-F5D5-4A5A-A0EF-692D63CE7B05}" srcOrd="0" destOrd="0" presId="urn:microsoft.com/office/officeart/2005/8/layout/chevron1"/>
    <dgm:cxn modelId="{2B26861D-F960-4538-8ADA-C2E576130E37}" srcId="{4B3F1491-271B-4BFA-B73D-20F48F57209D}" destId="{87CC3717-31EB-4BDB-A5D8-049CABF56D1C}" srcOrd="1" destOrd="0" parTransId="{721B87CC-1A74-4A57-8CBF-666AE58CE187}" sibTransId="{C3B1ABC0-2D62-4AF6-9C60-EFDAD197F692}"/>
    <dgm:cxn modelId="{4146AB97-9502-46AD-AC2C-862A5F48546C}" srcId="{4B3F1491-271B-4BFA-B73D-20F48F57209D}" destId="{0931AA93-D047-426E-9A25-0D5AEA4AEE67}" srcOrd="0" destOrd="0" parTransId="{2A9368A5-0667-4C2E-8FD7-8F8770793907}" sibTransId="{1A14C830-44C9-450C-8B29-4A0972830592}"/>
    <dgm:cxn modelId="{6D6281D8-AF9E-4887-B23F-67CD79B42CC5}" type="presParOf" srcId="{4960E47C-F5D5-4A5A-A0EF-692D63CE7B05}" destId="{76C13FCC-BC98-4E32-AF51-947C176F16EC}" srcOrd="0" destOrd="0" presId="urn:microsoft.com/office/officeart/2005/8/layout/chevron1"/>
    <dgm:cxn modelId="{F7AFD52B-33E6-4CD9-9BDA-61199E82198B}" type="presParOf" srcId="{4960E47C-F5D5-4A5A-A0EF-692D63CE7B05}" destId="{509C5640-2868-470A-ACF9-EF2A295742E6}" srcOrd="1" destOrd="0" presId="urn:microsoft.com/office/officeart/2005/8/layout/chevron1"/>
    <dgm:cxn modelId="{3CB9B1A3-F71B-4A5E-8F91-FD09231BA3E6}" type="presParOf" srcId="{4960E47C-F5D5-4A5A-A0EF-692D63CE7B05}" destId="{A4FA222B-2A10-4D9C-A51C-AF46EAAC07E0}" srcOrd="2" destOrd="0" presId="urn:microsoft.com/office/officeart/2005/8/layout/chevron1"/>
    <dgm:cxn modelId="{8FA80CE7-3273-4D89-95E2-8DBCB6BD8B91}" type="presParOf" srcId="{4960E47C-F5D5-4A5A-A0EF-692D63CE7B05}" destId="{A3D9EA33-CE8E-4F57-8EA3-10115304FB3B}" srcOrd="3" destOrd="0" presId="urn:microsoft.com/office/officeart/2005/8/layout/chevron1"/>
    <dgm:cxn modelId="{BBDE2A14-04AC-41DE-A52D-4DA9EA1AF6E0}" type="presParOf" srcId="{4960E47C-F5D5-4A5A-A0EF-692D63CE7B05}" destId="{C2C2AF2C-A2A4-4331-8689-B38F1C491831}" srcOrd="4" destOrd="0" presId="urn:microsoft.com/office/officeart/2005/8/layout/chevron1"/>
    <dgm:cxn modelId="{6D69D15B-8B6A-40C3-8662-570A84B83266}" type="presParOf" srcId="{4960E47C-F5D5-4A5A-A0EF-692D63CE7B05}" destId="{8FB4E6D0-551D-46D2-A687-5679F3669D5A}" srcOrd="5" destOrd="0" presId="urn:microsoft.com/office/officeart/2005/8/layout/chevron1"/>
    <dgm:cxn modelId="{C6356852-40A0-4C57-AF6D-705849513AB8}" type="presParOf" srcId="{4960E47C-F5D5-4A5A-A0EF-692D63CE7B05}" destId="{3CA35A37-9585-4BCB-A5B9-884B36C8AD89}" srcOrd="6" destOrd="0" presId="urn:microsoft.com/office/officeart/2005/8/layout/chevron1"/>
    <dgm:cxn modelId="{68BC9D93-0831-408F-973D-D2F0D772DB7A}" type="presParOf" srcId="{4960E47C-F5D5-4A5A-A0EF-692D63CE7B05}" destId="{D7E97E59-7A70-4A4B-8E3C-8846B68DFACE}" srcOrd="7" destOrd="0" presId="urn:microsoft.com/office/officeart/2005/8/layout/chevron1"/>
    <dgm:cxn modelId="{2AE61356-D715-481B-A6CE-5B48875C1074}" type="presParOf" srcId="{4960E47C-F5D5-4A5A-A0EF-692D63CE7B05}" destId="{3FD55EF9-AA00-4C79-9905-7C84A65B6471}" srcOrd="8"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448ED9-0B8B-4849-B508-C8BF59AD3AA8}" type="doc">
      <dgm:prSet loTypeId="urn:microsoft.com/office/officeart/2005/8/layout/chevron1" loCatId="process" qsTypeId="urn:microsoft.com/office/officeart/2005/8/quickstyle/simple1" qsCatId="simple" csTypeId="urn:microsoft.com/office/officeart/2005/8/colors/colorful5" csCatId="colorful" phldr="1"/>
      <dgm:spPr/>
    </dgm:pt>
    <dgm:pt modelId="{6D5A3230-8B86-4FBE-A10E-6F91535B372F}">
      <dgm:prSet phldrT="[Text]"/>
      <dgm:spPr>
        <a:solidFill>
          <a:schemeClr val="bg2">
            <a:lumMod val="50000"/>
          </a:schemeClr>
        </a:solidFill>
      </dgm:spPr>
      <dgm:t>
        <a:bodyPr/>
        <a:lstStyle/>
        <a:p>
          <a:r>
            <a:rPr lang="en-US" dirty="0" smtClean="0"/>
            <a:t>Integrated Circuit</a:t>
          </a:r>
        </a:p>
      </dgm:t>
    </dgm:pt>
    <dgm:pt modelId="{350B5D0C-281A-42C8-A826-37F5C9F37C52}" type="parTrans" cxnId="{0F600831-ECA8-4F1A-ACD5-8ADCE63B7FDA}">
      <dgm:prSet/>
      <dgm:spPr/>
      <dgm:t>
        <a:bodyPr/>
        <a:lstStyle/>
        <a:p>
          <a:endParaRPr lang="en-US"/>
        </a:p>
      </dgm:t>
    </dgm:pt>
    <dgm:pt modelId="{F74416D1-3F03-4D4B-9B5F-195B8FDED297}" type="sibTrans" cxnId="{0F600831-ECA8-4F1A-ACD5-8ADCE63B7FDA}">
      <dgm:prSet/>
      <dgm:spPr/>
      <dgm:t>
        <a:bodyPr/>
        <a:lstStyle/>
        <a:p>
          <a:endParaRPr lang="en-US"/>
        </a:p>
      </dgm:t>
    </dgm:pt>
    <dgm:pt modelId="{065C6AAF-A26E-4486-AC7F-3E039537BF2E}" type="pres">
      <dgm:prSet presAssocID="{A6448ED9-0B8B-4849-B508-C8BF59AD3AA8}" presName="Name0" presStyleCnt="0">
        <dgm:presLayoutVars>
          <dgm:dir/>
          <dgm:animLvl val="lvl"/>
          <dgm:resizeHandles val="exact"/>
        </dgm:presLayoutVars>
      </dgm:prSet>
      <dgm:spPr/>
    </dgm:pt>
    <dgm:pt modelId="{7FD8F86B-E5A3-4D86-A01B-2868417AD9FB}" type="pres">
      <dgm:prSet presAssocID="{6D5A3230-8B86-4FBE-A10E-6F91535B372F}" presName="parTxOnly" presStyleLbl="node1" presStyleIdx="0" presStyleCnt="1" custLinFactNeighborX="2993">
        <dgm:presLayoutVars>
          <dgm:chMax val="0"/>
          <dgm:chPref val="0"/>
          <dgm:bulletEnabled val="1"/>
        </dgm:presLayoutVars>
      </dgm:prSet>
      <dgm:spPr/>
      <dgm:t>
        <a:bodyPr/>
        <a:lstStyle/>
        <a:p>
          <a:endParaRPr lang="en-US"/>
        </a:p>
      </dgm:t>
    </dgm:pt>
  </dgm:ptLst>
  <dgm:cxnLst>
    <dgm:cxn modelId="{0F600831-ECA8-4F1A-ACD5-8ADCE63B7FDA}" srcId="{A6448ED9-0B8B-4849-B508-C8BF59AD3AA8}" destId="{6D5A3230-8B86-4FBE-A10E-6F91535B372F}" srcOrd="0" destOrd="0" parTransId="{350B5D0C-281A-42C8-A826-37F5C9F37C52}" sibTransId="{F74416D1-3F03-4D4B-9B5F-195B8FDED297}"/>
    <dgm:cxn modelId="{787CABE6-D4B2-43DB-9607-4E04B108CD6F}" type="presOf" srcId="{A6448ED9-0B8B-4849-B508-C8BF59AD3AA8}" destId="{065C6AAF-A26E-4486-AC7F-3E039537BF2E}" srcOrd="0" destOrd="0" presId="urn:microsoft.com/office/officeart/2005/8/layout/chevron1"/>
    <dgm:cxn modelId="{D76C6FC9-254D-4BC2-A57B-0262F912288D}" type="presOf" srcId="{6D5A3230-8B86-4FBE-A10E-6F91535B372F}" destId="{7FD8F86B-E5A3-4D86-A01B-2868417AD9FB}" srcOrd="0" destOrd="0" presId="urn:microsoft.com/office/officeart/2005/8/layout/chevron1"/>
    <dgm:cxn modelId="{0F395BFE-31FC-4344-AB2B-779F1C24A286}" type="presParOf" srcId="{065C6AAF-A26E-4486-AC7F-3E039537BF2E}" destId="{7FD8F86B-E5A3-4D86-A01B-2868417AD9FB}" srcOrd="0"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448ED9-0B8B-4849-B508-C8BF59AD3AA8}"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6D5A3230-8B86-4FBE-A10E-6F91535B372F}">
      <dgm:prSet phldrT="[Text]">
        <dgm:style>
          <a:lnRef idx="3">
            <a:schemeClr val="lt1"/>
          </a:lnRef>
          <a:fillRef idx="1">
            <a:schemeClr val="accent6"/>
          </a:fillRef>
          <a:effectRef idx="1">
            <a:schemeClr val="accent6"/>
          </a:effectRef>
          <a:fontRef idx="minor">
            <a:schemeClr val="lt1"/>
          </a:fontRef>
        </dgm:style>
      </dgm:prSet>
      <dgm:spPr/>
      <dgm:t>
        <a:bodyPr/>
        <a:lstStyle/>
        <a:p>
          <a:r>
            <a:rPr lang="en-US" dirty="0" smtClean="0"/>
            <a:t>MARK 1</a:t>
          </a:r>
          <a:endParaRPr lang="en-US" dirty="0"/>
        </a:p>
      </dgm:t>
    </dgm:pt>
    <dgm:pt modelId="{350B5D0C-281A-42C8-A826-37F5C9F37C52}" type="parTrans" cxnId="{0F600831-ECA8-4F1A-ACD5-8ADCE63B7FDA}">
      <dgm:prSet/>
      <dgm:spPr/>
      <dgm:t>
        <a:bodyPr/>
        <a:lstStyle/>
        <a:p>
          <a:endParaRPr lang="en-US"/>
        </a:p>
      </dgm:t>
    </dgm:pt>
    <dgm:pt modelId="{F74416D1-3F03-4D4B-9B5F-195B8FDED297}" type="sibTrans" cxnId="{0F600831-ECA8-4F1A-ACD5-8ADCE63B7FDA}">
      <dgm:prSet/>
      <dgm:spPr/>
      <dgm:t>
        <a:bodyPr/>
        <a:lstStyle/>
        <a:p>
          <a:endParaRPr lang="en-US"/>
        </a:p>
      </dgm:t>
    </dgm:pt>
    <dgm:pt modelId="{8F982EAA-0129-4D86-BE8D-4A1B07067227}">
      <dgm:prSet phldrT="[Text]"/>
      <dgm:spPr/>
      <dgm:t>
        <a:bodyPr/>
        <a:lstStyle/>
        <a:p>
          <a:r>
            <a:rPr lang="en-US" dirty="0" smtClean="0"/>
            <a:t>UNIVAC</a:t>
          </a:r>
        </a:p>
      </dgm:t>
    </dgm:pt>
    <dgm:pt modelId="{33B8FE12-5939-4B01-B984-BA0B87705888}" type="parTrans" cxnId="{2168993A-E420-4412-A148-E9C82FD4DF2A}">
      <dgm:prSet/>
      <dgm:spPr/>
      <dgm:t>
        <a:bodyPr/>
        <a:lstStyle/>
        <a:p>
          <a:endParaRPr lang="en-US"/>
        </a:p>
      </dgm:t>
    </dgm:pt>
    <dgm:pt modelId="{08B42865-658B-4428-8AB9-E2DDAC03121C}" type="sibTrans" cxnId="{2168993A-E420-4412-A148-E9C82FD4DF2A}">
      <dgm:prSet/>
      <dgm:spPr/>
      <dgm:t>
        <a:bodyPr/>
        <a:lstStyle/>
        <a:p>
          <a:endParaRPr lang="en-US"/>
        </a:p>
      </dgm:t>
    </dgm:pt>
    <dgm:pt modelId="{6C1AF9B1-79D4-45EE-87A6-5F5BD563F28E}">
      <dgm:prSet phldrT="[Text]"/>
      <dgm:spPr/>
      <dgm:t>
        <a:bodyPr/>
        <a:lstStyle/>
        <a:p>
          <a:r>
            <a:rPr lang="en-US" dirty="0" smtClean="0"/>
            <a:t>Von Neumann / Turing Machine</a:t>
          </a:r>
          <a:endParaRPr lang="en-US" dirty="0"/>
        </a:p>
      </dgm:t>
    </dgm:pt>
    <dgm:pt modelId="{847F6E4F-FA13-4C0E-9A13-A0EBAC40FA28}" type="parTrans" cxnId="{373F243D-6393-4079-AC5B-DE8ADD2EAE88}">
      <dgm:prSet/>
      <dgm:spPr/>
      <dgm:t>
        <a:bodyPr/>
        <a:lstStyle/>
        <a:p>
          <a:endParaRPr lang="en-US"/>
        </a:p>
      </dgm:t>
    </dgm:pt>
    <dgm:pt modelId="{7FCDB533-6EF2-4437-9CBF-EEA35E88837D}" type="sibTrans" cxnId="{373F243D-6393-4079-AC5B-DE8ADD2EAE88}">
      <dgm:prSet/>
      <dgm:spPr/>
      <dgm:t>
        <a:bodyPr/>
        <a:lstStyle/>
        <a:p>
          <a:endParaRPr lang="en-US"/>
        </a:p>
      </dgm:t>
    </dgm:pt>
    <dgm:pt modelId="{EDDBBF94-BBCB-40FB-AD7E-6630C5C1A999}">
      <dgm:prSet phldrT="[Text]"/>
      <dgm:spPr/>
      <dgm:t>
        <a:bodyPr/>
        <a:lstStyle/>
        <a:p>
          <a:r>
            <a:rPr lang="en-US" dirty="0" smtClean="0"/>
            <a:t>IBM</a:t>
          </a:r>
        </a:p>
      </dgm:t>
    </dgm:pt>
    <dgm:pt modelId="{4509D7E3-659A-4462-A53B-CDBBA3821408}" type="parTrans" cxnId="{E1B574EE-1098-4627-8562-7A50C1BAB4C6}">
      <dgm:prSet/>
      <dgm:spPr/>
      <dgm:t>
        <a:bodyPr/>
        <a:lstStyle/>
        <a:p>
          <a:endParaRPr lang="en-US"/>
        </a:p>
      </dgm:t>
    </dgm:pt>
    <dgm:pt modelId="{C6016411-BD9B-4F74-87E7-E1A304F1DDD6}" type="sibTrans" cxnId="{E1B574EE-1098-4627-8562-7A50C1BAB4C6}">
      <dgm:prSet/>
      <dgm:spPr/>
      <dgm:t>
        <a:bodyPr/>
        <a:lstStyle/>
        <a:p>
          <a:endParaRPr lang="en-US"/>
        </a:p>
      </dgm:t>
    </dgm:pt>
    <dgm:pt modelId="{538A2154-A678-41F9-89BD-4C93D67196B5}">
      <dgm:prSet phldrT="[Text]"/>
      <dgm:spPr/>
      <dgm:t>
        <a:bodyPr/>
        <a:lstStyle/>
        <a:p>
          <a:r>
            <a:rPr lang="en-US" dirty="0" smtClean="0"/>
            <a:t>ENIAC</a:t>
          </a:r>
          <a:endParaRPr lang="en-US" dirty="0"/>
        </a:p>
      </dgm:t>
    </dgm:pt>
    <dgm:pt modelId="{08D70F0E-E36B-4A21-BDBA-BB24C824A6EE}" type="parTrans" cxnId="{235DCB39-D289-4756-AF73-2A5E95D7E982}">
      <dgm:prSet/>
      <dgm:spPr/>
      <dgm:t>
        <a:bodyPr/>
        <a:lstStyle/>
        <a:p>
          <a:endParaRPr lang="en-US"/>
        </a:p>
      </dgm:t>
    </dgm:pt>
    <dgm:pt modelId="{811AD1DB-12AB-4DB4-B125-D9EAC5976FDB}" type="sibTrans" cxnId="{235DCB39-D289-4756-AF73-2A5E95D7E982}">
      <dgm:prSet/>
      <dgm:spPr/>
      <dgm:t>
        <a:bodyPr/>
        <a:lstStyle/>
        <a:p>
          <a:endParaRPr lang="en-US"/>
        </a:p>
      </dgm:t>
    </dgm:pt>
    <dgm:pt modelId="{A8521981-440B-4F8E-9443-9A72D859F74B}" type="pres">
      <dgm:prSet presAssocID="{A6448ED9-0B8B-4849-B508-C8BF59AD3AA8}" presName="CompostProcess" presStyleCnt="0">
        <dgm:presLayoutVars>
          <dgm:dir/>
          <dgm:resizeHandles val="exact"/>
        </dgm:presLayoutVars>
      </dgm:prSet>
      <dgm:spPr/>
      <dgm:t>
        <a:bodyPr/>
        <a:lstStyle/>
        <a:p>
          <a:endParaRPr lang="en-US"/>
        </a:p>
      </dgm:t>
    </dgm:pt>
    <dgm:pt modelId="{47A25C7E-F746-4044-8586-682DEBD112FB}" type="pres">
      <dgm:prSet presAssocID="{A6448ED9-0B8B-4849-B508-C8BF59AD3AA8}" presName="arrow" presStyleLbl="bgShp" presStyleIdx="0" presStyleCnt="1"/>
      <dgm:spPr/>
    </dgm:pt>
    <dgm:pt modelId="{F5D63091-E628-4CDA-950E-5F6CF4FED95E}" type="pres">
      <dgm:prSet presAssocID="{A6448ED9-0B8B-4849-B508-C8BF59AD3AA8}" presName="linearProcess" presStyleCnt="0"/>
      <dgm:spPr/>
    </dgm:pt>
    <dgm:pt modelId="{50C383A5-AB96-4E38-AE3F-BEC99F47741C}" type="pres">
      <dgm:prSet presAssocID="{6D5A3230-8B86-4FBE-A10E-6F91535B372F}" presName="textNode" presStyleLbl="node1" presStyleIdx="0" presStyleCnt="5">
        <dgm:presLayoutVars>
          <dgm:bulletEnabled val="1"/>
        </dgm:presLayoutVars>
      </dgm:prSet>
      <dgm:spPr/>
      <dgm:t>
        <a:bodyPr/>
        <a:lstStyle/>
        <a:p>
          <a:endParaRPr lang="en-US"/>
        </a:p>
      </dgm:t>
    </dgm:pt>
    <dgm:pt modelId="{D15E2175-C6B4-4E42-88BC-9A10CF62AD1F}" type="pres">
      <dgm:prSet presAssocID="{F74416D1-3F03-4D4B-9B5F-195B8FDED297}" presName="sibTrans" presStyleCnt="0"/>
      <dgm:spPr/>
    </dgm:pt>
    <dgm:pt modelId="{0DE4F07E-D63B-4F4F-AB2E-70B945D1D720}" type="pres">
      <dgm:prSet presAssocID="{6C1AF9B1-79D4-45EE-87A6-5F5BD563F28E}" presName="textNode" presStyleLbl="node1" presStyleIdx="1" presStyleCnt="5" custLinFactX="94237" custLinFactNeighborX="100000">
        <dgm:presLayoutVars>
          <dgm:bulletEnabled val="1"/>
        </dgm:presLayoutVars>
      </dgm:prSet>
      <dgm:spPr/>
      <dgm:t>
        <a:bodyPr/>
        <a:lstStyle/>
        <a:p>
          <a:endParaRPr lang="en-US"/>
        </a:p>
      </dgm:t>
    </dgm:pt>
    <dgm:pt modelId="{8B9E6CD4-A927-485F-9AD3-EE637A946D89}" type="pres">
      <dgm:prSet presAssocID="{7FCDB533-6EF2-4437-9CBF-EEA35E88837D}" presName="sibTrans" presStyleCnt="0"/>
      <dgm:spPr/>
    </dgm:pt>
    <dgm:pt modelId="{B0ADBF3F-AA71-49A0-9BCA-727F0212E8B9}" type="pres">
      <dgm:prSet presAssocID="{8F982EAA-0129-4D86-BE8D-4A1B07067227}" presName="textNode" presStyleLbl="node1" presStyleIdx="2" presStyleCnt="5" custLinFactX="93702" custLinFactNeighborX="100000">
        <dgm:presLayoutVars>
          <dgm:bulletEnabled val="1"/>
        </dgm:presLayoutVars>
      </dgm:prSet>
      <dgm:spPr/>
      <dgm:t>
        <a:bodyPr/>
        <a:lstStyle/>
        <a:p>
          <a:endParaRPr lang="en-US"/>
        </a:p>
      </dgm:t>
    </dgm:pt>
    <dgm:pt modelId="{FA8EF3E0-850E-41A1-AAF4-15A378820ED8}" type="pres">
      <dgm:prSet presAssocID="{08B42865-658B-4428-8AB9-E2DDAC03121C}" presName="sibTrans" presStyleCnt="0"/>
      <dgm:spPr/>
    </dgm:pt>
    <dgm:pt modelId="{4DC3F28E-EC4C-4A6B-8C85-8B43D8BB202D}" type="pres">
      <dgm:prSet presAssocID="{EDDBBF94-BBCB-40FB-AD7E-6630C5C1A999}" presName="textNode" presStyleLbl="node1" presStyleIdx="3" presStyleCnt="5" custLinFactX="90935" custLinFactNeighborX="100000" custLinFactNeighborY="-1216">
        <dgm:presLayoutVars>
          <dgm:bulletEnabled val="1"/>
        </dgm:presLayoutVars>
      </dgm:prSet>
      <dgm:spPr/>
      <dgm:t>
        <a:bodyPr/>
        <a:lstStyle/>
        <a:p>
          <a:endParaRPr lang="en-US"/>
        </a:p>
      </dgm:t>
    </dgm:pt>
    <dgm:pt modelId="{6253026C-05FF-4DF6-AA80-5E026567CA56}" type="pres">
      <dgm:prSet presAssocID="{C6016411-BD9B-4F74-87E7-E1A304F1DDD6}" presName="sibTrans" presStyleCnt="0"/>
      <dgm:spPr/>
    </dgm:pt>
    <dgm:pt modelId="{73861271-C202-4B5C-BCA2-00C0B0E346BC}" type="pres">
      <dgm:prSet presAssocID="{538A2154-A678-41F9-89BD-4C93D67196B5}" presName="textNode" presStyleLbl="node1" presStyleIdx="4" presStyleCnt="5" custLinFactX="-300000" custLinFactNeighborX="-359920" custLinFactNeighborY="1780">
        <dgm:presLayoutVars>
          <dgm:bulletEnabled val="1"/>
        </dgm:presLayoutVars>
      </dgm:prSet>
      <dgm:spPr/>
      <dgm:t>
        <a:bodyPr/>
        <a:lstStyle/>
        <a:p>
          <a:endParaRPr lang="en-US"/>
        </a:p>
      </dgm:t>
    </dgm:pt>
  </dgm:ptLst>
  <dgm:cxnLst>
    <dgm:cxn modelId="{2168993A-E420-4412-A148-E9C82FD4DF2A}" srcId="{A6448ED9-0B8B-4849-B508-C8BF59AD3AA8}" destId="{8F982EAA-0129-4D86-BE8D-4A1B07067227}" srcOrd="2" destOrd="0" parTransId="{33B8FE12-5939-4B01-B984-BA0B87705888}" sibTransId="{08B42865-658B-4428-8AB9-E2DDAC03121C}"/>
    <dgm:cxn modelId="{373F243D-6393-4079-AC5B-DE8ADD2EAE88}" srcId="{A6448ED9-0B8B-4849-B508-C8BF59AD3AA8}" destId="{6C1AF9B1-79D4-45EE-87A6-5F5BD563F28E}" srcOrd="1" destOrd="0" parTransId="{847F6E4F-FA13-4C0E-9A13-A0EBAC40FA28}" sibTransId="{7FCDB533-6EF2-4437-9CBF-EEA35E88837D}"/>
    <dgm:cxn modelId="{235DCB39-D289-4756-AF73-2A5E95D7E982}" srcId="{A6448ED9-0B8B-4849-B508-C8BF59AD3AA8}" destId="{538A2154-A678-41F9-89BD-4C93D67196B5}" srcOrd="4" destOrd="0" parTransId="{08D70F0E-E36B-4A21-BDBA-BB24C824A6EE}" sibTransId="{811AD1DB-12AB-4DB4-B125-D9EAC5976FDB}"/>
    <dgm:cxn modelId="{0F600831-ECA8-4F1A-ACD5-8ADCE63B7FDA}" srcId="{A6448ED9-0B8B-4849-B508-C8BF59AD3AA8}" destId="{6D5A3230-8B86-4FBE-A10E-6F91535B372F}" srcOrd="0" destOrd="0" parTransId="{350B5D0C-281A-42C8-A826-37F5C9F37C52}" sibTransId="{F74416D1-3F03-4D4B-9B5F-195B8FDED297}"/>
    <dgm:cxn modelId="{E1B574EE-1098-4627-8562-7A50C1BAB4C6}" srcId="{A6448ED9-0B8B-4849-B508-C8BF59AD3AA8}" destId="{EDDBBF94-BBCB-40FB-AD7E-6630C5C1A999}" srcOrd="3" destOrd="0" parTransId="{4509D7E3-659A-4462-A53B-CDBBA3821408}" sibTransId="{C6016411-BD9B-4F74-87E7-E1A304F1DDD6}"/>
    <dgm:cxn modelId="{29CCBC58-F3E9-42C2-9990-DC67B78951A3}" type="presOf" srcId="{6D5A3230-8B86-4FBE-A10E-6F91535B372F}" destId="{50C383A5-AB96-4E38-AE3F-BEC99F47741C}" srcOrd="0" destOrd="0" presId="urn:microsoft.com/office/officeart/2005/8/layout/hProcess9"/>
    <dgm:cxn modelId="{41455F18-8216-499B-8410-1055940930BE}" type="presOf" srcId="{6C1AF9B1-79D4-45EE-87A6-5F5BD563F28E}" destId="{0DE4F07E-D63B-4F4F-AB2E-70B945D1D720}" srcOrd="0" destOrd="0" presId="urn:microsoft.com/office/officeart/2005/8/layout/hProcess9"/>
    <dgm:cxn modelId="{F168707D-1D25-485D-8449-8EB04CC0E5A3}" type="presOf" srcId="{A6448ED9-0B8B-4849-B508-C8BF59AD3AA8}" destId="{A8521981-440B-4F8E-9443-9A72D859F74B}" srcOrd="0" destOrd="0" presId="urn:microsoft.com/office/officeart/2005/8/layout/hProcess9"/>
    <dgm:cxn modelId="{039958EA-F867-43D1-A588-E40849338976}" type="presOf" srcId="{8F982EAA-0129-4D86-BE8D-4A1B07067227}" destId="{B0ADBF3F-AA71-49A0-9BCA-727F0212E8B9}" srcOrd="0" destOrd="0" presId="urn:microsoft.com/office/officeart/2005/8/layout/hProcess9"/>
    <dgm:cxn modelId="{C115BC3D-5E12-4555-8404-BCCF2E72F64D}" type="presOf" srcId="{538A2154-A678-41F9-89BD-4C93D67196B5}" destId="{73861271-C202-4B5C-BCA2-00C0B0E346BC}" srcOrd="0" destOrd="0" presId="urn:microsoft.com/office/officeart/2005/8/layout/hProcess9"/>
    <dgm:cxn modelId="{F110FEA6-54F0-418B-9744-DFB1115D177A}" type="presOf" srcId="{EDDBBF94-BBCB-40FB-AD7E-6630C5C1A999}" destId="{4DC3F28E-EC4C-4A6B-8C85-8B43D8BB202D}" srcOrd="0" destOrd="0" presId="urn:microsoft.com/office/officeart/2005/8/layout/hProcess9"/>
    <dgm:cxn modelId="{69044984-40D7-460C-A8B3-CA0C14DAA2AE}" type="presParOf" srcId="{A8521981-440B-4F8E-9443-9A72D859F74B}" destId="{47A25C7E-F746-4044-8586-682DEBD112FB}" srcOrd="0" destOrd="0" presId="urn:microsoft.com/office/officeart/2005/8/layout/hProcess9"/>
    <dgm:cxn modelId="{B731DE0A-D865-4424-8D57-BF46542F51C1}" type="presParOf" srcId="{A8521981-440B-4F8E-9443-9A72D859F74B}" destId="{F5D63091-E628-4CDA-950E-5F6CF4FED95E}" srcOrd="1" destOrd="0" presId="urn:microsoft.com/office/officeart/2005/8/layout/hProcess9"/>
    <dgm:cxn modelId="{6490A8BB-3873-4D1D-B57D-A7F145845B64}" type="presParOf" srcId="{F5D63091-E628-4CDA-950E-5F6CF4FED95E}" destId="{50C383A5-AB96-4E38-AE3F-BEC99F47741C}" srcOrd="0" destOrd="0" presId="urn:microsoft.com/office/officeart/2005/8/layout/hProcess9"/>
    <dgm:cxn modelId="{B27D6EE2-C1C7-4982-9ABB-45CDBEDABDA7}" type="presParOf" srcId="{F5D63091-E628-4CDA-950E-5F6CF4FED95E}" destId="{D15E2175-C6B4-4E42-88BC-9A10CF62AD1F}" srcOrd="1" destOrd="0" presId="urn:microsoft.com/office/officeart/2005/8/layout/hProcess9"/>
    <dgm:cxn modelId="{BFB0CF2C-AAA7-468F-9142-12721A38C8B7}" type="presParOf" srcId="{F5D63091-E628-4CDA-950E-5F6CF4FED95E}" destId="{0DE4F07E-D63B-4F4F-AB2E-70B945D1D720}" srcOrd="2" destOrd="0" presId="urn:microsoft.com/office/officeart/2005/8/layout/hProcess9"/>
    <dgm:cxn modelId="{18A32591-6E29-411B-8829-8AC5FA9F7F75}" type="presParOf" srcId="{F5D63091-E628-4CDA-950E-5F6CF4FED95E}" destId="{8B9E6CD4-A927-485F-9AD3-EE637A946D89}" srcOrd="3" destOrd="0" presId="urn:microsoft.com/office/officeart/2005/8/layout/hProcess9"/>
    <dgm:cxn modelId="{81D30310-E4B7-4A85-B975-38C027B08EDE}" type="presParOf" srcId="{F5D63091-E628-4CDA-950E-5F6CF4FED95E}" destId="{B0ADBF3F-AA71-49A0-9BCA-727F0212E8B9}" srcOrd="4" destOrd="0" presId="urn:microsoft.com/office/officeart/2005/8/layout/hProcess9"/>
    <dgm:cxn modelId="{DC20841B-B7D3-4990-87E4-03A7BFA8852A}" type="presParOf" srcId="{F5D63091-E628-4CDA-950E-5F6CF4FED95E}" destId="{FA8EF3E0-850E-41A1-AAF4-15A378820ED8}" srcOrd="5" destOrd="0" presId="urn:microsoft.com/office/officeart/2005/8/layout/hProcess9"/>
    <dgm:cxn modelId="{25A010B3-338D-449C-B589-568726648949}" type="presParOf" srcId="{F5D63091-E628-4CDA-950E-5F6CF4FED95E}" destId="{4DC3F28E-EC4C-4A6B-8C85-8B43D8BB202D}" srcOrd="6" destOrd="0" presId="urn:microsoft.com/office/officeart/2005/8/layout/hProcess9"/>
    <dgm:cxn modelId="{D1FED48C-F8DD-4E49-BCB5-6A781DFECCC0}" type="presParOf" srcId="{F5D63091-E628-4CDA-950E-5F6CF4FED95E}" destId="{6253026C-05FF-4DF6-AA80-5E026567CA56}" srcOrd="7" destOrd="0" presId="urn:microsoft.com/office/officeart/2005/8/layout/hProcess9"/>
    <dgm:cxn modelId="{09E93371-C1F2-49A1-8435-6E50DF0C705D}" type="presParOf" srcId="{F5D63091-E628-4CDA-950E-5F6CF4FED95E}" destId="{73861271-C202-4B5C-BCA2-00C0B0E346BC}"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448ED9-0B8B-4849-B508-C8BF59AD3AA8}"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6D5A3230-8B86-4FBE-A10E-6F91535B372F}">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smtClean="0"/>
            <a:t>MARK 1</a:t>
          </a:r>
          <a:endParaRPr lang="en-US" dirty="0"/>
        </a:p>
      </dgm:t>
    </dgm:pt>
    <dgm:pt modelId="{350B5D0C-281A-42C8-A826-37F5C9F37C52}" type="parTrans" cxnId="{0F600831-ECA8-4F1A-ACD5-8ADCE63B7FDA}">
      <dgm:prSet/>
      <dgm:spPr/>
      <dgm:t>
        <a:bodyPr/>
        <a:lstStyle/>
        <a:p>
          <a:endParaRPr lang="en-US"/>
        </a:p>
      </dgm:t>
    </dgm:pt>
    <dgm:pt modelId="{F74416D1-3F03-4D4B-9B5F-195B8FDED297}" type="sibTrans" cxnId="{0F600831-ECA8-4F1A-ACD5-8ADCE63B7FDA}">
      <dgm:prSet/>
      <dgm:spPr/>
      <dgm:t>
        <a:bodyPr/>
        <a:lstStyle/>
        <a:p>
          <a:endParaRPr lang="en-US"/>
        </a:p>
      </dgm:t>
    </dgm:pt>
    <dgm:pt modelId="{8F982EAA-0129-4D86-BE8D-4A1B07067227}">
      <dgm:prSet phldrT="[Text]"/>
      <dgm:spPr/>
      <dgm:t>
        <a:bodyPr/>
        <a:lstStyle/>
        <a:p>
          <a:r>
            <a:rPr lang="en-US" dirty="0" smtClean="0"/>
            <a:t>UNIVAC</a:t>
          </a:r>
        </a:p>
      </dgm:t>
    </dgm:pt>
    <dgm:pt modelId="{33B8FE12-5939-4B01-B984-BA0B87705888}" type="parTrans" cxnId="{2168993A-E420-4412-A148-E9C82FD4DF2A}">
      <dgm:prSet/>
      <dgm:spPr/>
      <dgm:t>
        <a:bodyPr/>
        <a:lstStyle/>
        <a:p>
          <a:endParaRPr lang="en-US"/>
        </a:p>
      </dgm:t>
    </dgm:pt>
    <dgm:pt modelId="{08B42865-658B-4428-8AB9-E2DDAC03121C}" type="sibTrans" cxnId="{2168993A-E420-4412-A148-E9C82FD4DF2A}">
      <dgm:prSet/>
      <dgm:spPr/>
      <dgm:t>
        <a:bodyPr/>
        <a:lstStyle/>
        <a:p>
          <a:endParaRPr lang="en-US"/>
        </a:p>
      </dgm:t>
    </dgm:pt>
    <dgm:pt modelId="{6C1AF9B1-79D4-45EE-87A6-5F5BD563F28E}">
      <dgm:prSet phldrT="[Text]"/>
      <dgm:spPr/>
      <dgm:t>
        <a:bodyPr/>
        <a:lstStyle/>
        <a:p>
          <a:r>
            <a:rPr lang="en-US" dirty="0" smtClean="0"/>
            <a:t>Von Neumann / Turing Machine</a:t>
          </a:r>
          <a:endParaRPr lang="en-US" dirty="0"/>
        </a:p>
      </dgm:t>
    </dgm:pt>
    <dgm:pt modelId="{847F6E4F-FA13-4C0E-9A13-A0EBAC40FA28}" type="parTrans" cxnId="{373F243D-6393-4079-AC5B-DE8ADD2EAE88}">
      <dgm:prSet/>
      <dgm:spPr/>
      <dgm:t>
        <a:bodyPr/>
        <a:lstStyle/>
        <a:p>
          <a:endParaRPr lang="en-US"/>
        </a:p>
      </dgm:t>
    </dgm:pt>
    <dgm:pt modelId="{7FCDB533-6EF2-4437-9CBF-EEA35E88837D}" type="sibTrans" cxnId="{373F243D-6393-4079-AC5B-DE8ADD2EAE88}">
      <dgm:prSet/>
      <dgm:spPr/>
      <dgm:t>
        <a:bodyPr/>
        <a:lstStyle/>
        <a:p>
          <a:endParaRPr lang="en-US"/>
        </a:p>
      </dgm:t>
    </dgm:pt>
    <dgm:pt modelId="{EDDBBF94-BBCB-40FB-AD7E-6630C5C1A999}">
      <dgm:prSet phldrT="[Text]"/>
      <dgm:spPr/>
      <dgm:t>
        <a:bodyPr/>
        <a:lstStyle/>
        <a:p>
          <a:r>
            <a:rPr lang="en-US" dirty="0" smtClean="0"/>
            <a:t>IBM</a:t>
          </a:r>
        </a:p>
      </dgm:t>
    </dgm:pt>
    <dgm:pt modelId="{4509D7E3-659A-4462-A53B-CDBBA3821408}" type="parTrans" cxnId="{E1B574EE-1098-4627-8562-7A50C1BAB4C6}">
      <dgm:prSet/>
      <dgm:spPr/>
      <dgm:t>
        <a:bodyPr/>
        <a:lstStyle/>
        <a:p>
          <a:endParaRPr lang="en-US"/>
        </a:p>
      </dgm:t>
    </dgm:pt>
    <dgm:pt modelId="{C6016411-BD9B-4F74-87E7-E1A304F1DDD6}" type="sibTrans" cxnId="{E1B574EE-1098-4627-8562-7A50C1BAB4C6}">
      <dgm:prSet/>
      <dgm:spPr/>
      <dgm:t>
        <a:bodyPr/>
        <a:lstStyle/>
        <a:p>
          <a:endParaRPr lang="en-US"/>
        </a:p>
      </dgm:t>
    </dgm:pt>
    <dgm:pt modelId="{538A2154-A678-41F9-89BD-4C93D67196B5}">
      <dgm:prSet phldrT="[Text]">
        <dgm:style>
          <a:lnRef idx="3">
            <a:schemeClr val="lt1"/>
          </a:lnRef>
          <a:fillRef idx="1">
            <a:schemeClr val="accent6"/>
          </a:fillRef>
          <a:effectRef idx="1">
            <a:schemeClr val="accent6"/>
          </a:effectRef>
          <a:fontRef idx="minor">
            <a:schemeClr val="lt1"/>
          </a:fontRef>
        </dgm:style>
      </dgm:prSet>
      <dgm:spPr/>
      <dgm:t>
        <a:bodyPr/>
        <a:lstStyle/>
        <a:p>
          <a:r>
            <a:rPr lang="en-US" dirty="0" smtClean="0"/>
            <a:t>ENIAC</a:t>
          </a:r>
          <a:endParaRPr lang="en-US" dirty="0"/>
        </a:p>
      </dgm:t>
    </dgm:pt>
    <dgm:pt modelId="{08D70F0E-E36B-4A21-BDBA-BB24C824A6EE}" type="parTrans" cxnId="{235DCB39-D289-4756-AF73-2A5E95D7E982}">
      <dgm:prSet/>
      <dgm:spPr/>
      <dgm:t>
        <a:bodyPr/>
        <a:lstStyle/>
        <a:p>
          <a:endParaRPr lang="en-US"/>
        </a:p>
      </dgm:t>
    </dgm:pt>
    <dgm:pt modelId="{811AD1DB-12AB-4DB4-B125-D9EAC5976FDB}" type="sibTrans" cxnId="{235DCB39-D289-4756-AF73-2A5E95D7E982}">
      <dgm:prSet/>
      <dgm:spPr/>
      <dgm:t>
        <a:bodyPr/>
        <a:lstStyle/>
        <a:p>
          <a:endParaRPr lang="en-US"/>
        </a:p>
      </dgm:t>
    </dgm:pt>
    <dgm:pt modelId="{A8521981-440B-4F8E-9443-9A72D859F74B}" type="pres">
      <dgm:prSet presAssocID="{A6448ED9-0B8B-4849-B508-C8BF59AD3AA8}" presName="CompostProcess" presStyleCnt="0">
        <dgm:presLayoutVars>
          <dgm:dir/>
          <dgm:resizeHandles val="exact"/>
        </dgm:presLayoutVars>
      </dgm:prSet>
      <dgm:spPr/>
      <dgm:t>
        <a:bodyPr/>
        <a:lstStyle/>
        <a:p>
          <a:endParaRPr lang="en-US"/>
        </a:p>
      </dgm:t>
    </dgm:pt>
    <dgm:pt modelId="{47A25C7E-F746-4044-8586-682DEBD112FB}" type="pres">
      <dgm:prSet presAssocID="{A6448ED9-0B8B-4849-B508-C8BF59AD3AA8}" presName="arrow" presStyleLbl="bgShp" presStyleIdx="0" presStyleCnt="1"/>
      <dgm:spPr/>
    </dgm:pt>
    <dgm:pt modelId="{F5D63091-E628-4CDA-950E-5F6CF4FED95E}" type="pres">
      <dgm:prSet presAssocID="{A6448ED9-0B8B-4849-B508-C8BF59AD3AA8}" presName="linearProcess" presStyleCnt="0"/>
      <dgm:spPr/>
    </dgm:pt>
    <dgm:pt modelId="{50C383A5-AB96-4E38-AE3F-BEC99F47741C}" type="pres">
      <dgm:prSet presAssocID="{6D5A3230-8B86-4FBE-A10E-6F91535B372F}" presName="textNode" presStyleLbl="node1" presStyleIdx="0" presStyleCnt="5" custLinFactNeighborX="-97513" custLinFactNeighborY="1780">
        <dgm:presLayoutVars>
          <dgm:bulletEnabled val="1"/>
        </dgm:presLayoutVars>
      </dgm:prSet>
      <dgm:spPr/>
      <dgm:t>
        <a:bodyPr/>
        <a:lstStyle/>
        <a:p>
          <a:endParaRPr lang="en-US"/>
        </a:p>
      </dgm:t>
    </dgm:pt>
    <dgm:pt modelId="{D15E2175-C6B4-4E42-88BC-9A10CF62AD1F}" type="pres">
      <dgm:prSet presAssocID="{F74416D1-3F03-4D4B-9B5F-195B8FDED297}" presName="sibTrans" presStyleCnt="0"/>
      <dgm:spPr/>
    </dgm:pt>
    <dgm:pt modelId="{0DE4F07E-D63B-4F4F-AB2E-70B945D1D720}" type="pres">
      <dgm:prSet presAssocID="{6C1AF9B1-79D4-45EE-87A6-5F5BD563F28E}" presName="textNode" presStyleLbl="node1" presStyleIdx="1" presStyleCnt="5" custLinFactX="94237" custLinFactNeighborX="100000">
        <dgm:presLayoutVars>
          <dgm:bulletEnabled val="1"/>
        </dgm:presLayoutVars>
      </dgm:prSet>
      <dgm:spPr/>
      <dgm:t>
        <a:bodyPr/>
        <a:lstStyle/>
        <a:p>
          <a:endParaRPr lang="en-US"/>
        </a:p>
      </dgm:t>
    </dgm:pt>
    <dgm:pt modelId="{8B9E6CD4-A927-485F-9AD3-EE637A946D89}" type="pres">
      <dgm:prSet presAssocID="{7FCDB533-6EF2-4437-9CBF-EEA35E88837D}" presName="sibTrans" presStyleCnt="0"/>
      <dgm:spPr/>
    </dgm:pt>
    <dgm:pt modelId="{B0ADBF3F-AA71-49A0-9BCA-727F0212E8B9}" type="pres">
      <dgm:prSet presAssocID="{8F982EAA-0129-4D86-BE8D-4A1B07067227}" presName="textNode" presStyleLbl="node1" presStyleIdx="2" presStyleCnt="5" custLinFactX="93702" custLinFactNeighborX="100000">
        <dgm:presLayoutVars>
          <dgm:bulletEnabled val="1"/>
        </dgm:presLayoutVars>
      </dgm:prSet>
      <dgm:spPr/>
      <dgm:t>
        <a:bodyPr/>
        <a:lstStyle/>
        <a:p>
          <a:endParaRPr lang="en-US"/>
        </a:p>
      </dgm:t>
    </dgm:pt>
    <dgm:pt modelId="{FA8EF3E0-850E-41A1-AAF4-15A378820ED8}" type="pres">
      <dgm:prSet presAssocID="{08B42865-658B-4428-8AB9-E2DDAC03121C}" presName="sibTrans" presStyleCnt="0"/>
      <dgm:spPr/>
    </dgm:pt>
    <dgm:pt modelId="{4DC3F28E-EC4C-4A6B-8C85-8B43D8BB202D}" type="pres">
      <dgm:prSet presAssocID="{EDDBBF94-BBCB-40FB-AD7E-6630C5C1A999}" presName="textNode" presStyleLbl="node1" presStyleIdx="3" presStyleCnt="5" custLinFactX="90935" custLinFactNeighborX="100000" custLinFactNeighborY="-1216">
        <dgm:presLayoutVars>
          <dgm:bulletEnabled val="1"/>
        </dgm:presLayoutVars>
      </dgm:prSet>
      <dgm:spPr/>
      <dgm:t>
        <a:bodyPr/>
        <a:lstStyle/>
        <a:p>
          <a:endParaRPr lang="en-US"/>
        </a:p>
      </dgm:t>
    </dgm:pt>
    <dgm:pt modelId="{6253026C-05FF-4DF6-AA80-5E026567CA56}" type="pres">
      <dgm:prSet presAssocID="{C6016411-BD9B-4F74-87E7-E1A304F1DDD6}" presName="sibTrans" presStyleCnt="0"/>
      <dgm:spPr/>
    </dgm:pt>
    <dgm:pt modelId="{73861271-C202-4B5C-BCA2-00C0B0E346BC}" type="pres">
      <dgm:prSet presAssocID="{538A2154-A678-41F9-89BD-4C93D67196B5}" presName="textNode" presStyleLbl="node1" presStyleIdx="4" presStyleCnt="5" custLinFactX="-300000" custLinFactNeighborX="-359920" custLinFactNeighborY="1780">
        <dgm:presLayoutVars>
          <dgm:bulletEnabled val="1"/>
        </dgm:presLayoutVars>
      </dgm:prSet>
      <dgm:spPr/>
      <dgm:t>
        <a:bodyPr/>
        <a:lstStyle/>
        <a:p>
          <a:endParaRPr lang="en-US"/>
        </a:p>
      </dgm:t>
    </dgm:pt>
  </dgm:ptLst>
  <dgm:cxnLst>
    <dgm:cxn modelId="{235DCB39-D289-4756-AF73-2A5E95D7E982}" srcId="{A6448ED9-0B8B-4849-B508-C8BF59AD3AA8}" destId="{538A2154-A678-41F9-89BD-4C93D67196B5}" srcOrd="4" destOrd="0" parTransId="{08D70F0E-E36B-4A21-BDBA-BB24C824A6EE}" sibTransId="{811AD1DB-12AB-4DB4-B125-D9EAC5976FDB}"/>
    <dgm:cxn modelId="{A35E83A2-8917-4B88-8563-DC5AE451AEBE}" type="presOf" srcId="{A6448ED9-0B8B-4849-B508-C8BF59AD3AA8}" destId="{A8521981-440B-4F8E-9443-9A72D859F74B}" srcOrd="0" destOrd="0" presId="urn:microsoft.com/office/officeart/2005/8/layout/hProcess9"/>
    <dgm:cxn modelId="{E1B574EE-1098-4627-8562-7A50C1BAB4C6}" srcId="{A6448ED9-0B8B-4849-B508-C8BF59AD3AA8}" destId="{EDDBBF94-BBCB-40FB-AD7E-6630C5C1A999}" srcOrd="3" destOrd="0" parTransId="{4509D7E3-659A-4462-A53B-CDBBA3821408}" sibTransId="{C6016411-BD9B-4F74-87E7-E1A304F1DDD6}"/>
    <dgm:cxn modelId="{05BA5724-59A5-4262-A663-8E9BDB2EB40F}" type="presOf" srcId="{6C1AF9B1-79D4-45EE-87A6-5F5BD563F28E}" destId="{0DE4F07E-D63B-4F4F-AB2E-70B945D1D720}" srcOrd="0" destOrd="0" presId="urn:microsoft.com/office/officeart/2005/8/layout/hProcess9"/>
    <dgm:cxn modelId="{373F243D-6393-4079-AC5B-DE8ADD2EAE88}" srcId="{A6448ED9-0B8B-4849-B508-C8BF59AD3AA8}" destId="{6C1AF9B1-79D4-45EE-87A6-5F5BD563F28E}" srcOrd="1" destOrd="0" parTransId="{847F6E4F-FA13-4C0E-9A13-A0EBAC40FA28}" sibTransId="{7FCDB533-6EF2-4437-9CBF-EEA35E88837D}"/>
    <dgm:cxn modelId="{2D44930C-B8ED-473D-881F-4F52929D11D0}" type="presOf" srcId="{6D5A3230-8B86-4FBE-A10E-6F91535B372F}" destId="{50C383A5-AB96-4E38-AE3F-BEC99F47741C}" srcOrd="0" destOrd="0" presId="urn:microsoft.com/office/officeart/2005/8/layout/hProcess9"/>
    <dgm:cxn modelId="{0D75066E-1DA8-410C-81BE-DA415C245B02}" type="presOf" srcId="{EDDBBF94-BBCB-40FB-AD7E-6630C5C1A999}" destId="{4DC3F28E-EC4C-4A6B-8C85-8B43D8BB202D}" srcOrd="0" destOrd="0" presId="urn:microsoft.com/office/officeart/2005/8/layout/hProcess9"/>
    <dgm:cxn modelId="{2168993A-E420-4412-A148-E9C82FD4DF2A}" srcId="{A6448ED9-0B8B-4849-B508-C8BF59AD3AA8}" destId="{8F982EAA-0129-4D86-BE8D-4A1B07067227}" srcOrd="2" destOrd="0" parTransId="{33B8FE12-5939-4B01-B984-BA0B87705888}" sibTransId="{08B42865-658B-4428-8AB9-E2DDAC03121C}"/>
    <dgm:cxn modelId="{2F8B696E-E5BE-4410-89CB-7A1F18FE14C0}" type="presOf" srcId="{538A2154-A678-41F9-89BD-4C93D67196B5}" destId="{73861271-C202-4B5C-BCA2-00C0B0E346BC}" srcOrd="0" destOrd="0" presId="urn:microsoft.com/office/officeart/2005/8/layout/hProcess9"/>
    <dgm:cxn modelId="{0F600831-ECA8-4F1A-ACD5-8ADCE63B7FDA}" srcId="{A6448ED9-0B8B-4849-B508-C8BF59AD3AA8}" destId="{6D5A3230-8B86-4FBE-A10E-6F91535B372F}" srcOrd="0" destOrd="0" parTransId="{350B5D0C-281A-42C8-A826-37F5C9F37C52}" sibTransId="{F74416D1-3F03-4D4B-9B5F-195B8FDED297}"/>
    <dgm:cxn modelId="{90F406E5-B07C-41D3-9CA6-8A5C739E878D}" type="presOf" srcId="{8F982EAA-0129-4D86-BE8D-4A1B07067227}" destId="{B0ADBF3F-AA71-49A0-9BCA-727F0212E8B9}" srcOrd="0" destOrd="0" presId="urn:microsoft.com/office/officeart/2005/8/layout/hProcess9"/>
    <dgm:cxn modelId="{5C14A783-8362-4B19-AFBD-5B57896D21A6}" type="presParOf" srcId="{A8521981-440B-4F8E-9443-9A72D859F74B}" destId="{47A25C7E-F746-4044-8586-682DEBD112FB}" srcOrd="0" destOrd="0" presId="urn:microsoft.com/office/officeart/2005/8/layout/hProcess9"/>
    <dgm:cxn modelId="{8302B0CC-56FF-46FB-832B-3D166FEC60AA}" type="presParOf" srcId="{A8521981-440B-4F8E-9443-9A72D859F74B}" destId="{F5D63091-E628-4CDA-950E-5F6CF4FED95E}" srcOrd="1" destOrd="0" presId="urn:microsoft.com/office/officeart/2005/8/layout/hProcess9"/>
    <dgm:cxn modelId="{E3881F05-8BB5-46E4-B815-342478D68C0D}" type="presParOf" srcId="{F5D63091-E628-4CDA-950E-5F6CF4FED95E}" destId="{50C383A5-AB96-4E38-AE3F-BEC99F47741C}" srcOrd="0" destOrd="0" presId="urn:microsoft.com/office/officeart/2005/8/layout/hProcess9"/>
    <dgm:cxn modelId="{6ADBF0BD-2BFD-4BB9-B5EF-A408F450BCD5}" type="presParOf" srcId="{F5D63091-E628-4CDA-950E-5F6CF4FED95E}" destId="{D15E2175-C6B4-4E42-88BC-9A10CF62AD1F}" srcOrd="1" destOrd="0" presId="urn:microsoft.com/office/officeart/2005/8/layout/hProcess9"/>
    <dgm:cxn modelId="{676B5FD4-0970-495E-B714-A2426BB6D7F9}" type="presParOf" srcId="{F5D63091-E628-4CDA-950E-5F6CF4FED95E}" destId="{0DE4F07E-D63B-4F4F-AB2E-70B945D1D720}" srcOrd="2" destOrd="0" presId="urn:microsoft.com/office/officeart/2005/8/layout/hProcess9"/>
    <dgm:cxn modelId="{AB9C04D5-5038-4257-9B64-4BBBCF479CAE}" type="presParOf" srcId="{F5D63091-E628-4CDA-950E-5F6CF4FED95E}" destId="{8B9E6CD4-A927-485F-9AD3-EE637A946D89}" srcOrd="3" destOrd="0" presId="urn:microsoft.com/office/officeart/2005/8/layout/hProcess9"/>
    <dgm:cxn modelId="{E6A7AEB5-628C-4731-AA6C-F01E12945353}" type="presParOf" srcId="{F5D63091-E628-4CDA-950E-5F6CF4FED95E}" destId="{B0ADBF3F-AA71-49A0-9BCA-727F0212E8B9}" srcOrd="4" destOrd="0" presId="urn:microsoft.com/office/officeart/2005/8/layout/hProcess9"/>
    <dgm:cxn modelId="{F927130D-B1CA-49D1-B4AB-78A9928681A2}" type="presParOf" srcId="{F5D63091-E628-4CDA-950E-5F6CF4FED95E}" destId="{FA8EF3E0-850E-41A1-AAF4-15A378820ED8}" srcOrd="5" destOrd="0" presId="urn:microsoft.com/office/officeart/2005/8/layout/hProcess9"/>
    <dgm:cxn modelId="{E16C456C-BA4C-4A90-A1A2-BC41D3A5ED57}" type="presParOf" srcId="{F5D63091-E628-4CDA-950E-5F6CF4FED95E}" destId="{4DC3F28E-EC4C-4A6B-8C85-8B43D8BB202D}" srcOrd="6" destOrd="0" presId="urn:microsoft.com/office/officeart/2005/8/layout/hProcess9"/>
    <dgm:cxn modelId="{66AE2304-9C99-477D-86B7-7154C46D8D28}" type="presParOf" srcId="{F5D63091-E628-4CDA-950E-5F6CF4FED95E}" destId="{6253026C-05FF-4DF6-AA80-5E026567CA56}" srcOrd="7" destOrd="0" presId="urn:microsoft.com/office/officeart/2005/8/layout/hProcess9"/>
    <dgm:cxn modelId="{C0B0647A-33E9-44DC-A660-AF3682350087}" type="presParOf" srcId="{F5D63091-E628-4CDA-950E-5F6CF4FED95E}" destId="{73861271-C202-4B5C-BCA2-00C0B0E346BC}"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6448ED9-0B8B-4849-B508-C8BF59AD3AA8}"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6D5A3230-8B86-4FBE-A10E-6F91535B372F}">
      <dgm:prSet phldrT="[Text]"/>
      <dgm:spPr/>
      <dgm:t>
        <a:bodyPr/>
        <a:lstStyle/>
        <a:p>
          <a:r>
            <a:rPr lang="en-US" dirty="0" smtClean="0"/>
            <a:t>ENIAC</a:t>
          </a:r>
          <a:endParaRPr lang="en-US" dirty="0"/>
        </a:p>
      </dgm:t>
    </dgm:pt>
    <dgm:pt modelId="{350B5D0C-281A-42C8-A826-37F5C9F37C52}" type="parTrans" cxnId="{0F600831-ECA8-4F1A-ACD5-8ADCE63B7FDA}">
      <dgm:prSet/>
      <dgm:spPr/>
      <dgm:t>
        <a:bodyPr/>
        <a:lstStyle/>
        <a:p>
          <a:endParaRPr lang="en-US"/>
        </a:p>
      </dgm:t>
    </dgm:pt>
    <dgm:pt modelId="{F74416D1-3F03-4D4B-9B5F-195B8FDED297}" type="sibTrans" cxnId="{0F600831-ECA8-4F1A-ACD5-8ADCE63B7FDA}">
      <dgm:prSet/>
      <dgm:spPr/>
      <dgm:t>
        <a:bodyPr/>
        <a:lstStyle/>
        <a:p>
          <a:endParaRPr lang="en-US"/>
        </a:p>
      </dgm:t>
    </dgm:pt>
    <dgm:pt modelId="{8F982EAA-0129-4D86-BE8D-4A1B07067227}">
      <dgm:prSet phldrT="[Text]"/>
      <dgm:spPr/>
      <dgm:t>
        <a:bodyPr/>
        <a:lstStyle/>
        <a:p>
          <a:r>
            <a:rPr lang="en-US" dirty="0" smtClean="0"/>
            <a:t>UNIVAC</a:t>
          </a:r>
        </a:p>
      </dgm:t>
    </dgm:pt>
    <dgm:pt modelId="{33B8FE12-5939-4B01-B984-BA0B87705888}" type="parTrans" cxnId="{2168993A-E420-4412-A148-E9C82FD4DF2A}">
      <dgm:prSet/>
      <dgm:spPr/>
      <dgm:t>
        <a:bodyPr/>
        <a:lstStyle/>
        <a:p>
          <a:endParaRPr lang="en-US"/>
        </a:p>
      </dgm:t>
    </dgm:pt>
    <dgm:pt modelId="{08B42865-658B-4428-8AB9-E2DDAC03121C}" type="sibTrans" cxnId="{2168993A-E420-4412-A148-E9C82FD4DF2A}">
      <dgm:prSet/>
      <dgm:spPr/>
      <dgm:t>
        <a:bodyPr/>
        <a:lstStyle/>
        <a:p>
          <a:endParaRPr lang="en-US"/>
        </a:p>
      </dgm:t>
    </dgm:pt>
    <dgm:pt modelId="{6C1AF9B1-79D4-45EE-87A6-5F5BD563F28E}">
      <dgm:prSet phldrT="[Text]">
        <dgm:style>
          <a:lnRef idx="3">
            <a:schemeClr val="lt1"/>
          </a:lnRef>
          <a:fillRef idx="1">
            <a:schemeClr val="accent6"/>
          </a:fillRef>
          <a:effectRef idx="1">
            <a:schemeClr val="accent6"/>
          </a:effectRef>
          <a:fontRef idx="minor">
            <a:schemeClr val="lt1"/>
          </a:fontRef>
        </dgm:style>
      </dgm:prSet>
      <dgm:spPr/>
      <dgm:t>
        <a:bodyPr/>
        <a:lstStyle/>
        <a:p>
          <a:r>
            <a:rPr lang="en-US" dirty="0" smtClean="0"/>
            <a:t>Von Neumann / Turing Machine</a:t>
          </a:r>
          <a:endParaRPr lang="en-US" dirty="0"/>
        </a:p>
      </dgm:t>
    </dgm:pt>
    <dgm:pt modelId="{847F6E4F-FA13-4C0E-9A13-A0EBAC40FA28}" type="parTrans" cxnId="{373F243D-6393-4079-AC5B-DE8ADD2EAE88}">
      <dgm:prSet/>
      <dgm:spPr/>
      <dgm:t>
        <a:bodyPr/>
        <a:lstStyle/>
        <a:p>
          <a:endParaRPr lang="en-US"/>
        </a:p>
      </dgm:t>
    </dgm:pt>
    <dgm:pt modelId="{7FCDB533-6EF2-4437-9CBF-EEA35E88837D}" type="sibTrans" cxnId="{373F243D-6393-4079-AC5B-DE8ADD2EAE88}">
      <dgm:prSet/>
      <dgm:spPr/>
      <dgm:t>
        <a:bodyPr/>
        <a:lstStyle/>
        <a:p>
          <a:endParaRPr lang="en-US"/>
        </a:p>
      </dgm:t>
    </dgm:pt>
    <dgm:pt modelId="{EDDBBF94-BBCB-40FB-AD7E-6630C5C1A999}">
      <dgm:prSet phldrT="[Text]"/>
      <dgm:spPr/>
      <dgm:t>
        <a:bodyPr/>
        <a:lstStyle/>
        <a:p>
          <a:r>
            <a:rPr lang="en-US" dirty="0" smtClean="0"/>
            <a:t>IBM</a:t>
          </a:r>
        </a:p>
      </dgm:t>
    </dgm:pt>
    <dgm:pt modelId="{4509D7E3-659A-4462-A53B-CDBBA3821408}" type="parTrans" cxnId="{E1B574EE-1098-4627-8562-7A50C1BAB4C6}">
      <dgm:prSet/>
      <dgm:spPr/>
      <dgm:t>
        <a:bodyPr/>
        <a:lstStyle/>
        <a:p>
          <a:endParaRPr lang="en-US"/>
        </a:p>
      </dgm:t>
    </dgm:pt>
    <dgm:pt modelId="{C6016411-BD9B-4F74-87E7-E1A304F1DDD6}" type="sibTrans" cxnId="{E1B574EE-1098-4627-8562-7A50C1BAB4C6}">
      <dgm:prSet/>
      <dgm:spPr/>
      <dgm:t>
        <a:bodyPr/>
        <a:lstStyle/>
        <a:p>
          <a:endParaRPr lang="en-US"/>
        </a:p>
      </dgm:t>
    </dgm:pt>
    <dgm:pt modelId="{CD49C95D-71EB-4551-B0A3-759AC5BC91B5}">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smtClean="0"/>
            <a:t>MARK 1</a:t>
          </a:r>
          <a:endParaRPr lang="en-US" dirty="0"/>
        </a:p>
      </dgm:t>
    </dgm:pt>
    <dgm:pt modelId="{41C72623-D166-4939-AE28-31653D489CE7}" type="parTrans" cxnId="{296DCE49-0168-4709-A87A-1B67F22FF3E5}">
      <dgm:prSet/>
      <dgm:spPr/>
      <dgm:t>
        <a:bodyPr/>
        <a:lstStyle/>
        <a:p>
          <a:endParaRPr lang="en-US"/>
        </a:p>
      </dgm:t>
    </dgm:pt>
    <dgm:pt modelId="{2B748780-E508-4170-A577-30E7709D6B6C}" type="sibTrans" cxnId="{296DCE49-0168-4709-A87A-1B67F22FF3E5}">
      <dgm:prSet/>
      <dgm:spPr/>
      <dgm:t>
        <a:bodyPr/>
        <a:lstStyle/>
        <a:p>
          <a:endParaRPr lang="en-US"/>
        </a:p>
      </dgm:t>
    </dgm:pt>
    <dgm:pt modelId="{A8521981-440B-4F8E-9443-9A72D859F74B}" type="pres">
      <dgm:prSet presAssocID="{A6448ED9-0B8B-4849-B508-C8BF59AD3AA8}" presName="CompostProcess" presStyleCnt="0">
        <dgm:presLayoutVars>
          <dgm:dir/>
          <dgm:resizeHandles val="exact"/>
        </dgm:presLayoutVars>
      </dgm:prSet>
      <dgm:spPr/>
      <dgm:t>
        <a:bodyPr/>
        <a:lstStyle/>
        <a:p>
          <a:endParaRPr lang="en-US"/>
        </a:p>
      </dgm:t>
    </dgm:pt>
    <dgm:pt modelId="{47A25C7E-F746-4044-8586-682DEBD112FB}" type="pres">
      <dgm:prSet presAssocID="{A6448ED9-0B8B-4849-B508-C8BF59AD3AA8}" presName="arrow" presStyleLbl="bgShp" presStyleIdx="0" presStyleCnt="1"/>
      <dgm:spPr/>
    </dgm:pt>
    <dgm:pt modelId="{F5D63091-E628-4CDA-950E-5F6CF4FED95E}" type="pres">
      <dgm:prSet presAssocID="{A6448ED9-0B8B-4849-B508-C8BF59AD3AA8}" presName="linearProcess" presStyleCnt="0"/>
      <dgm:spPr/>
    </dgm:pt>
    <dgm:pt modelId="{50C383A5-AB96-4E38-AE3F-BEC99F47741C}" type="pres">
      <dgm:prSet presAssocID="{6D5A3230-8B86-4FBE-A10E-6F91535B372F}" presName="textNode" presStyleLbl="node1" presStyleIdx="0" presStyleCnt="5" custLinFactX="95971" custLinFactNeighborX="100000">
        <dgm:presLayoutVars>
          <dgm:bulletEnabled val="1"/>
        </dgm:presLayoutVars>
      </dgm:prSet>
      <dgm:spPr/>
      <dgm:t>
        <a:bodyPr/>
        <a:lstStyle/>
        <a:p>
          <a:endParaRPr lang="en-US"/>
        </a:p>
      </dgm:t>
    </dgm:pt>
    <dgm:pt modelId="{D15E2175-C6B4-4E42-88BC-9A10CF62AD1F}" type="pres">
      <dgm:prSet presAssocID="{F74416D1-3F03-4D4B-9B5F-195B8FDED297}" presName="sibTrans" presStyleCnt="0"/>
      <dgm:spPr/>
    </dgm:pt>
    <dgm:pt modelId="{0DE4F07E-D63B-4F4F-AB2E-70B945D1D720}" type="pres">
      <dgm:prSet presAssocID="{6C1AF9B1-79D4-45EE-87A6-5F5BD563F28E}" presName="textNode" presStyleLbl="node1" presStyleIdx="1" presStyleCnt="5" custLinFactX="92171" custLinFactNeighborX="100000">
        <dgm:presLayoutVars>
          <dgm:bulletEnabled val="1"/>
        </dgm:presLayoutVars>
      </dgm:prSet>
      <dgm:spPr/>
      <dgm:t>
        <a:bodyPr/>
        <a:lstStyle/>
        <a:p>
          <a:endParaRPr lang="en-US"/>
        </a:p>
      </dgm:t>
    </dgm:pt>
    <dgm:pt modelId="{8B9E6CD4-A927-485F-9AD3-EE637A946D89}" type="pres">
      <dgm:prSet presAssocID="{7FCDB533-6EF2-4437-9CBF-EEA35E88837D}" presName="sibTrans" presStyleCnt="0"/>
      <dgm:spPr/>
    </dgm:pt>
    <dgm:pt modelId="{B0ADBF3F-AA71-49A0-9BCA-727F0212E8B9}" type="pres">
      <dgm:prSet presAssocID="{8F982EAA-0129-4D86-BE8D-4A1B07067227}" presName="textNode" presStyleLbl="node1" presStyleIdx="2" presStyleCnt="5" custLinFactX="93191" custLinFactNeighborX="100000">
        <dgm:presLayoutVars>
          <dgm:bulletEnabled val="1"/>
        </dgm:presLayoutVars>
      </dgm:prSet>
      <dgm:spPr/>
      <dgm:t>
        <a:bodyPr/>
        <a:lstStyle/>
        <a:p>
          <a:endParaRPr lang="en-US"/>
        </a:p>
      </dgm:t>
    </dgm:pt>
    <dgm:pt modelId="{FA8EF3E0-850E-41A1-AAF4-15A378820ED8}" type="pres">
      <dgm:prSet presAssocID="{08B42865-658B-4428-8AB9-E2DDAC03121C}" presName="sibTrans" presStyleCnt="0"/>
      <dgm:spPr/>
    </dgm:pt>
    <dgm:pt modelId="{4DC3F28E-EC4C-4A6B-8C85-8B43D8BB202D}" type="pres">
      <dgm:prSet presAssocID="{EDDBBF94-BBCB-40FB-AD7E-6630C5C1A999}" presName="textNode" presStyleLbl="node1" presStyleIdx="3" presStyleCnt="5" custLinFactX="91153" custLinFactNeighborX="100000">
        <dgm:presLayoutVars>
          <dgm:bulletEnabled val="1"/>
        </dgm:presLayoutVars>
      </dgm:prSet>
      <dgm:spPr/>
      <dgm:t>
        <a:bodyPr/>
        <a:lstStyle/>
        <a:p>
          <a:endParaRPr lang="en-US"/>
        </a:p>
      </dgm:t>
    </dgm:pt>
    <dgm:pt modelId="{D4D75682-DF15-40D5-A6E2-E2C01AAF2E2A}" type="pres">
      <dgm:prSet presAssocID="{C6016411-BD9B-4F74-87E7-E1A304F1DDD6}" presName="sibTrans" presStyleCnt="0"/>
      <dgm:spPr/>
    </dgm:pt>
    <dgm:pt modelId="{C0CF2B17-AAC9-466A-992D-41724CB418A3}" type="pres">
      <dgm:prSet presAssocID="{CD49C95D-71EB-4551-B0A3-759AC5BC91B5}" presName="textNode" presStyleLbl="node1" presStyleIdx="4" presStyleCnt="5" custLinFactX="-400000" custLinFactNeighborX="-404574" custLinFactNeighborY="-2429">
        <dgm:presLayoutVars>
          <dgm:bulletEnabled val="1"/>
        </dgm:presLayoutVars>
      </dgm:prSet>
      <dgm:spPr/>
      <dgm:t>
        <a:bodyPr/>
        <a:lstStyle/>
        <a:p>
          <a:endParaRPr lang="en-US"/>
        </a:p>
      </dgm:t>
    </dgm:pt>
  </dgm:ptLst>
  <dgm:cxnLst>
    <dgm:cxn modelId="{E1B574EE-1098-4627-8562-7A50C1BAB4C6}" srcId="{A6448ED9-0B8B-4849-B508-C8BF59AD3AA8}" destId="{EDDBBF94-BBCB-40FB-AD7E-6630C5C1A999}" srcOrd="3" destOrd="0" parTransId="{4509D7E3-659A-4462-A53B-CDBBA3821408}" sibTransId="{C6016411-BD9B-4F74-87E7-E1A304F1DDD6}"/>
    <dgm:cxn modelId="{679AF1BD-4C34-4CAA-861C-7A6F4E79B1FD}" type="presOf" srcId="{EDDBBF94-BBCB-40FB-AD7E-6630C5C1A999}" destId="{4DC3F28E-EC4C-4A6B-8C85-8B43D8BB202D}" srcOrd="0" destOrd="0" presId="urn:microsoft.com/office/officeart/2005/8/layout/hProcess9"/>
    <dgm:cxn modelId="{373F243D-6393-4079-AC5B-DE8ADD2EAE88}" srcId="{A6448ED9-0B8B-4849-B508-C8BF59AD3AA8}" destId="{6C1AF9B1-79D4-45EE-87A6-5F5BD563F28E}" srcOrd="1" destOrd="0" parTransId="{847F6E4F-FA13-4C0E-9A13-A0EBAC40FA28}" sibTransId="{7FCDB533-6EF2-4437-9CBF-EEA35E88837D}"/>
    <dgm:cxn modelId="{E13B5DB3-B583-4D36-AD20-E7BDEC209536}" type="presOf" srcId="{A6448ED9-0B8B-4849-B508-C8BF59AD3AA8}" destId="{A8521981-440B-4F8E-9443-9A72D859F74B}" srcOrd="0" destOrd="0" presId="urn:microsoft.com/office/officeart/2005/8/layout/hProcess9"/>
    <dgm:cxn modelId="{36402FD1-ADD0-4439-B5F4-9B3646029DAA}" type="presOf" srcId="{CD49C95D-71EB-4551-B0A3-759AC5BC91B5}" destId="{C0CF2B17-AAC9-466A-992D-41724CB418A3}" srcOrd="0" destOrd="0" presId="urn:microsoft.com/office/officeart/2005/8/layout/hProcess9"/>
    <dgm:cxn modelId="{296DCE49-0168-4709-A87A-1B67F22FF3E5}" srcId="{A6448ED9-0B8B-4849-B508-C8BF59AD3AA8}" destId="{CD49C95D-71EB-4551-B0A3-759AC5BC91B5}" srcOrd="4" destOrd="0" parTransId="{41C72623-D166-4939-AE28-31653D489CE7}" sibTransId="{2B748780-E508-4170-A577-30E7709D6B6C}"/>
    <dgm:cxn modelId="{EA99D6A9-95B4-4578-8C87-BD75D59884BE}" type="presOf" srcId="{6C1AF9B1-79D4-45EE-87A6-5F5BD563F28E}" destId="{0DE4F07E-D63B-4F4F-AB2E-70B945D1D720}" srcOrd="0" destOrd="0" presId="urn:microsoft.com/office/officeart/2005/8/layout/hProcess9"/>
    <dgm:cxn modelId="{EC34D878-39E7-495F-8C8F-A0C0A60084DE}" type="presOf" srcId="{6D5A3230-8B86-4FBE-A10E-6F91535B372F}" destId="{50C383A5-AB96-4E38-AE3F-BEC99F47741C}" srcOrd="0" destOrd="0" presId="urn:microsoft.com/office/officeart/2005/8/layout/hProcess9"/>
    <dgm:cxn modelId="{2168993A-E420-4412-A148-E9C82FD4DF2A}" srcId="{A6448ED9-0B8B-4849-B508-C8BF59AD3AA8}" destId="{8F982EAA-0129-4D86-BE8D-4A1B07067227}" srcOrd="2" destOrd="0" parTransId="{33B8FE12-5939-4B01-B984-BA0B87705888}" sibTransId="{08B42865-658B-4428-8AB9-E2DDAC03121C}"/>
    <dgm:cxn modelId="{6C48107F-AA52-4D1E-9211-763AA4F274C8}" type="presOf" srcId="{8F982EAA-0129-4D86-BE8D-4A1B07067227}" destId="{B0ADBF3F-AA71-49A0-9BCA-727F0212E8B9}" srcOrd="0" destOrd="0" presId="urn:microsoft.com/office/officeart/2005/8/layout/hProcess9"/>
    <dgm:cxn modelId="{0F600831-ECA8-4F1A-ACD5-8ADCE63B7FDA}" srcId="{A6448ED9-0B8B-4849-B508-C8BF59AD3AA8}" destId="{6D5A3230-8B86-4FBE-A10E-6F91535B372F}" srcOrd="0" destOrd="0" parTransId="{350B5D0C-281A-42C8-A826-37F5C9F37C52}" sibTransId="{F74416D1-3F03-4D4B-9B5F-195B8FDED297}"/>
    <dgm:cxn modelId="{EDED193E-0D1D-42BC-9F86-C60FA07FD093}" type="presParOf" srcId="{A8521981-440B-4F8E-9443-9A72D859F74B}" destId="{47A25C7E-F746-4044-8586-682DEBD112FB}" srcOrd="0" destOrd="0" presId="urn:microsoft.com/office/officeart/2005/8/layout/hProcess9"/>
    <dgm:cxn modelId="{632646BA-F968-4E90-8666-5921E071782E}" type="presParOf" srcId="{A8521981-440B-4F8E-9443-9A72D859F74B}" destId="{F5D63091-E628-4CDA-950E-5F6CF4FED95E}" srcOrd="1" destOrd="0" presId="urn:microsoft.com/office/officeart/2005/8/layout/hProcess9"/>
    <dgm:cxn modelId="{C2B3C2B2-7609-42E1-914E-9CF5278CA73F}" type="presParOf" srcId="{F5D63091-E628-4CDA-950E-5F6CF4FED95E}" destId="{50C383A5-AB96-4E38-AE3F-BEC99F47741C}" srcOrd="0" destOrd="0" presId="urn:microsoft.com/office/officeart/2005/8/layout/hProcess9"/>
    <dgm:cxn modelId="{C29644BB-531E-442D-AAE7-BB014DF7005C}" type="presParOf" srcId="{F5D63091-E628-4CDA-950E-5F6CF4FED95E}" destId="{D15E2175-C6B4-4E42-88BC-9A10CF62AD1F}" srcOrd="1" destOrd="0" presId="urn:microsoft.com/office/officeart/2005/8/layout/hProcess9"/>
    <dgm:cxn modelId="{5B040FB2-AE94-43D1-A1E8-008B5D76DF07}" type="presParOf" srcId="{F5D63091-E628-4CDA-950E-5F6CF4FED95E}" destId="{0DE4F07E-D63B-4F4F-AB2E-70B945D1D720}" srcOrd="2" destOrd="0" presId="urn:microsoft.com/office/officeart/2005/8/layout/hProcess9"/>
    <dgm:cxn modelId="{A1549D22-CA23-4443-A40E-E9DEEFB354F5}" type="presParOf" srcId="{F5D63091-E628-4CDA-950E-5F6CF4FED95E}" destId="{8B9E6CD4-A927-485F-9AD3-EE637A946D89}" srcOrd="3" destOrd="0" presId="urn:microsoft.com/office/officeart/2005/8/layout/hProcess9"/>
    <dgm:cxn modelId="{4536C7D0-8F65-4C83-BC6D-05C7A02725C1}" type="presParOf" srcId="{F5D63091-E628-4CDA-950E-5F6CF4FED95E}" destId="{B0ADBF3F-AA71-49A0-9BCA-727F0212E8B9}" srcOrd="4" destOrd="0" presId="urn:microsoft.com/office/officeart/2005/8/layout/hProcess9"/>
    <dgm:cxn modelId="{16ED869E-BABB-49BE-AB72-094D8E2D14BD}" type="presParOf" srcId="{F5D63091-E628-4CDA-950E-5F6CF4FED95E}" destId="{FA8EF3E0-850E-41A1-AAF4-15A378820ED8}" srcOrd="5" destOrd="0" presId="urn:microsoft.com/office/officeart/2005/8/layout/hProcess9"/>
    <dgm:cxn modelId="{188640F4-A24E-4A0F-B2A5-71A4DB646756}" type="presParOf" srcId="{F5D63091-E628-4CDA-950E-5F6CF4FED95E}" destId="{4DC3F28E-EC4C-4A6B-8C85-8B43D8BB202D}" srcOrd="6" destOrd="0" presId="urn:microsoft.com/office/officeart/2005/8/layout/hProcess9"/>
    <dgm:cxn modelId="{ED11F45E-2D18-4942-865F-1DE300AF865D}" type="presParOf" srcId="{F5D63091-E628-4CDA-950E-5F6CF4FED95E}" destId="{D4D75682-DF15-40D5-A6E2-E2C01AAF2E2A}" srcOrd="7" destOrd="0" presId="urn:microsoft.com/office/officeart/2005/8/layout/hProcess9"/>
    <dgm:cxn modelId="{5F4B158D-7FC8-439B-A54E-5CB2BBFA7103}" type="presParOf" srcId="{F5D63091-E628-4CDA-950E-5F6CF4FED95E}" destId="{C0CF2B17-AAC9-466A-992D-41724CB418A3}"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6448ED9-0B8B-4849-B508-C8BF59AD3AA8}"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6D5A3230-8B86-4FBE-A10E-6F91535B372F}">
      <dgm:prSet phldrT="[Text]"/>
      <dgm:spPr/>
      <dgm:t>
        <a:bodyPr/>
        <a:lstStyle/>
        <a:p>
          <a:r>
            <a:rPr lang="en-US" dirty="0" smtClean="0"/>
            <a:t>ENIAC</a:t>
          </a:r>
          <a:endParaRPr lang="en-US" dirty="0"/>
        </a:p>
      </dgm:t>
    </dgm:pt>
    <dgm:pt modelId="{350B5D0C-281A-42C8-A826-37F5C9F37C52}" type="parTrans" cxnId="{0F600831-ECA8-4F1A-ACD5-8ADCE63B7FDA}">
      <dgm:prSet/>
      <dgm:spPr/>
      <dgm:t>
        <a:bodyPr/>
        <a:lstStyle/>
        <a:p>
          <a:endParaRPr lang="en-US"/>
        </a:p>
      </dgm:t>
    </dgm:pt>
    <dgm:pt modelId="{F74416D1-3F03-4D4B-9B5F-195B8FDED297}" type="sibTrans" cxnId="{0F600831-ECA8-4F1A-ACD5-8ADCE63B7FDA}">
      <dgm:prSet/>
      <dgm:spPr/>
      <dgm:t>
        <a:bodyPr/>
        <a:lstStyle/>
        <a:p>
          <a:endParaRPr lang="en-US"/>
        </a:p>
      </dgm:t>
    </dgm:pt>
    <dgm:pt modelId="{8F982EAA-0129-4D86-BE8D-4A1B07067227}">
      <dgm:prSet phldrT="[Text]">
        <dgm:style>
          <a:lnRef idx="3">
            <a:schemeClr val="lt1"/>
          </a:lnRef>
          <a:fillRef idx="1">
            <a:schemeClr val="accent6"/>
          </a:fillRef>
          <a:effectRef idx="1">
            <a:schemeClr val="accent6"/>
          </a:effectRef>
          <a:fontRef idx="minor">
            <a:schemeClr val="lt1"/>
          </a:fontRef>
        </dgm:style>
      </dgm:prSet>
      <dgm:spPr/>
      <dgm:t>
        <a:bodyPr/>
        <a:lstStyle/>
        <a:p>
          <a:r>
            <a:rPr lang="en-US" dirty="0" smtClean="0"/>
            <a:t>UNIVAC</a:t>
          </a:r>
        </a:p>
      </dgm:t>
    </dgm:pt>
    <dgm:pt modelId="{33B8FE12-5939-4B01-B984-BA0B87705888}" type="parTrans" cxnId="{2168993A-E420-4412-A148-E9C82FD4DF2A}">
      <dgm:prSet/>
      <dgm:spPr/>
      <dgm:t>
        <a:bodyPr/>
        <a:lstStyle/>
        <a:p>
          <a:endParaRPr lang="en-US"/>
        </a:p>
      </dgm:t>
    </dgm:pt>
    <dgm:pt modelId="{08B42865-658B-4428-8AB9-E2DDAC03121C}" type="sibTrans" cxnId="{2168993A-E420-4412-A148-E9C82FD4DF2A}">
      <dgm:prSet/>
      <dgm:spPr/>
      <dgm:t>
        <a:bodyPr/>
        <a:lstStyle/>
        <a:p>
          <a:endParaRPr lang="en-US"/>
        </a:p>
      </dgm:t>
    </dgm:pt>
    <dgm:pt modelId="{6C1AF9B1-79D4-45EE-87A6-5F5BD563F28E}">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smtClean="0"/>
            <a:t>Von Neumann / Turing Machine</a:t>
          </a:r>
          <a:endParaRPr lang="en-US" dirty="0"/>
        </a:p>
      </dgm:t>
    </dgm:pt>
    <dgm:pt modelId="{847F6E4F-FA13-4C0E-9A13-A0EBAC40FA28}" type="parTrans" cxnId="{373F243D-6393-4079-AC5B-DE8ADD2EAE88}">
      <dgm:prSet/>
      <dgm:spPr/>
      <dgm:t>
        <a:bodyPr/>
        <a:lstStyle/>
        <a:p>
          <a:endParaRPr lang="en-US"/>
        </a:p>
      </dgm:t>
    </dgm:pt>
    <dgm:pt modelId="{7FCDB533-6EF2-4437-9CBF-EEA35E88837D}" type="sibTrans" cxnId="{373F243D-6393-4079-AC5B-DE8ADD2EAE88}">
      <dgm:prSet/>
      <dgm:spPr/>
      <dgm:t>
        <a:bodyPr/>
        <a:lstStyle/>
        <a:p>
          <a:endParaRPr lang="en-US"/>
        </a:p>
      </dgm:t>
    </dgm:pt>
    <dgm:pt modelId="{EDDBBF94-BBCB-40FB-AD7E-6630C5C1A999}">
      <dgm:prSet phldrT="[Text]"/>
      <dgm:spPr/>
      <dgm:t>
        <a:bodyPr/>
        <a:lstStyle/>
        <a:p>
          <a:r>
            <a:rPr lang="en-US" dirty="0" smtClean="0"/>
            <a:t>IBM</a:t>
          </a:r>
        </a:p>
      </dgm:t>
    </dgm:pt>
    <dgm:pt modelId="{4509D7E3-659A-4462-A53B-CDBBA3821408}" type="parTrans" cxnId="{E1B574EE-1098-4627-8562-7A50C1BAB4C6}">
      <dgm:prSet/>
      <dgm:spPr/>
      <dgm:t>
        <a:bodyPr/>
        <a:lstStyle/>
        <a:p>
          <a:endParaRPr lang="en-US"/>
        </a:p>
      </dgm:t>
    </dgm:pt>
    <dgm:pt modelId="{C6016411-BD9B-4F74-87E7-E1A304F1DDD6}" type="sibTrans" cxnId="{E1B574EE-1098-4627-8562-7A50C1BAB4C6}">
      <dgm:prSet/>
      <dgm:spPr/>
      <dgm:t>
        <a:bodyPr/>
        <a:lstStyle/>
        <a:p>
          <a:endParaRPr lang="en-US"/>
        </a:p>
      </dgm:t>
    </dgm:pt>
    <dgm:pt modelId="{CD49C95D-71EB-4551-B0A3-759AC5BC91B5}">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smtClean="0"/>
            <a:t>MARK 1</a:t>
          </a:r>
          <a:endParaRPr lang="en-US" dirty="0"/>
        </a:p>
      </dgm:t>
    </dgm:pt>
    <dgm:pt modelId="{41C72623-D166-4939-AE28-31653D489CE7}" type="parTrans" cxnId="{296DCE49-0168-4709-A87A-1B67F22FF3E5}">
      <dgm:prSet/>
      <dgm:spPr/>
      <dgm:t>
        <a:bodyPr/>
        <a:lstStyle/>
        <a:p>
          <a:endParaRPr lang="en-US"/>
        </a:p>
      </dgm:t>
    </dgm:pt>
    <dgm:pt modelId="{2B748780-E508-4170-A577-30E7709D6B6C}" type="sibTrans" cxnId="{296DCE49-0168-4709-A87A-1B67F22FF3E5}">
      <dgm:prSet/>
      <dgm:spPr/>
      <dgm:t>
        <a:bodyPr/>
        <a:lstStyle/>
        <a:p>
          <a:endParaRPr lang="en-US"/>
        </a:p>
      </dgm:t>
    </dgm:pt>
    <dgm:pt modelId="{A8521981-440B-4F8E-9443-9A72D859F74B}" type="pres">
      <dgm:prSet presAssocID="{A6448ED9-0B8B-4849-B508-C8BF59AD3AA8}" presName="CompostProcess" presStyleCnt="0">
        <dgm:presLayoutVars>
          <dgm:dir/>
          <dgm:resizeHandles val="exact"/>
        </dgm:presLayoutVars>
      </dgm:prSet>
      <dgm:spPr/>
      <dgm:t>
        <a:bodyPr/>
        <a:lstStyle/>
        <a:p>
          <a:endParaRPr lang="en-US"/>
        </a:p>
      </dgm:t>
    </dgm:pt>
    <dgm:pt modelId="{47A25C7E-F746-4044-8586-682DEBD112FB}" type="pres">
      <dgm:prSet presAssocID="{A6448ED9-0B8B-4849-B508-C8BF59AD3AA8}" presName="arrow" presStyleLbl="bgShp" presStyleIdx="0" presStyleCnt="1"/>
      <dgm:spPr/>
    </dgm:pt>
    <dgm:pt modelId="{F5D63091-E628-4CDA-950E-5F6CF4FED95E}" type="pres">
      <dgm:prSet presAssocID="{A6448ED9-0B8B-4849-B508-C8BF59AD3AA8}" presName="linearProcess" presStyleCnt="0"/>
      <dgm:spPr/>
    </dgm:pt>
    <dgm:pt modelId="{50C383A5-AB96-4E38-AE3F-BEC99F47741C}" type="pres">
      <dgm:prSet presAssocID="{6D5A3230-8B86-4FBE-A10E-6F91535B372F}" presName="textNode" presStyleLbl="node1" presStyleIdx="0" presStyleCnt="5" custLinFactX="95971" custLinFactNeighborX="100000">
        <dgm:presLayoutVars>
          <dgm:bulletEnabled val="1"/>
        </dgm:presLayoutVars>
      </dgm:prSet>
      <dgm:spPr/>
      <dgm:t>
        <a:bodyPr/>
        <a:lstStyle/>
        <a:p>
          <a:endParaRPr lang="en-US"/>
        </a:p>
      </dgm:t>
    </dgm:pt>
    <dgm:pt modelId="{D15E2175-C6B4-4E42-88BC-9A10CF62AD1F}" type="pres">
      <dgm:prSet presAssocID="{F74416D1-3F03-4D4B-9B5F-195B8FDED297}" presName="sibTrans" presStyleCnt="0"/>
      <dgm:spPr/>
    </dgm:pt>
    <dgm:pt modelId="{0DE4F07E-D63B-4F4F-AB2E-70B945D1D720}" type="pres">
      <dgm:prSet presAssocID="{6C1AF9B1-79D4-45EE-87A6-5F5BD563F28E}" presName="textNode" presStyleLbl="node1" presStyleIdx="1" presStyleCnt="5" custLinFactX="92171" custLinFactNeighborX="100000">
        <dgm:presLayoutVars>
          <dgm:bulletEnabled val="1"/>
        </dgm:presLayoutVars>
      </dgm:prSet>
      <dgm:spPr/>
      <dgm:t>
        <a:bodyPr/>
        <a:lstStyle/>
        <a:p>
          <a:endParaRPr lang="en-US"/>
        </a:p>
      </dgm:t>
    </dgm:pt>
    <dgm:pt modelId="{8B9E6CD4-A927-485F-9AD3-EE637A946D89}" type="pres">
      <dgm:prSet presAssocID="{7FCDB533-6EF2-4437-9CBF-EEA35E88837D}" presName="sibTrans" presStyleCnt="0"/>
      <dgm:spPr/>
    </dgm:pt>
    <dgm:pt modelId="{B0ADBF3F-AA71-49A0-9BCA-727F0212E8B9}" type="pres">
      <dgm:prSet presAssocID="{8F982EAA-0129-4D86-BE8D-4A1B07067227}" presName="textNode" presStyleLbl="node1" presStyleIdx="2" presStyleCnt="5" custLinFactX="93191" custLinFactNeighborX="100000">
        <dgm:presLayoutVars>
          <dgm:bulletEnabled val="1"/>
        </dgm:presLayoutVars>
      </dgm:prSet>
      <dgm:spPr/>
      <dgm:t>
        <a:bodyPr/>
        <a:lstStyle/>
        <a:p>
          <a:endParaRPr lang="en-US"/>
        </a:p>
      </dgm:t>
    </dgm:pt>
    <dgm:pt modelId="{FA8EF3E0-850E-41A1-AAF4-15A378820ED8}" type="pres">
      <dgm:prSet presAssocID="{08B42865-658B-4428-8AB9-E2DDAC03121C}" presName="sibTrans" presStyleCnt="0"/>
      <dgm:spPr/>
    </dgm:pt>
    <dgm:pt modelId="{4DC3F28E-EC4C-4A6B-8C85-8B43D8BB202D}" type="pres">
      <dgm:prSet presAssocID="{EDDBBF94-BBCB-40FB-AD7E-6630C5C1A999}" presName="textNode" presStyleLbl="node1" presStyleIdx="3" presStyleCnt="5" custLinFactX="91153" custLinFactNeighborX="100000">
        <dgm:presLayoutVars>
          <dgm:bulletEnabled val="1"/>
        </dgm:presLayoutVars>
      </dgm:prSet>
      <dgm:spPr/>
      <dgm:t>
        <a:bodyPr/>
        <a:lstStyle/>
        <a:p>
          <a:endParaRPr lang="en-US"/>
        </a:p>
      </dgm:t>
    </dgm:pt>
    <dgm:pt modelId="{D4D75682-DF15-40D5-A6E2-E2C01AAF2E2A}" type="pres">
      <dgm:prSet presAssocID="{C6016411-BD9B-4F74-87E7-E1A304F1DDD6}" presName="sibTrans" presStyleCnt="0"/>
      <dgm:spPr/>
    </dgm:pt>
    <dgm:pt modelId="{C0CF2B17-AAC9-466A-992D-41724CB418A3}" type="pres">
      <dgm:prSet presAssocID="{CD49C95D-71EB-4551-B0A3-759AC5BC91B5}" presName="textNode" presStyleLbl="node1" presStyleIdx="4" presStyleCnt="5" custLinFactX="-400000" custLinFactNeighborX="-404574" custLinFactNeighborY="-2429">
        <dgm:presLayoutVars>
          <dgm:bulletEnabled val="1"/>
        </dgm:presLayoutVars>
      </dgm:prSet>
      <dgm:spPr/>
      <dgm:t>
        <a:bodyPr/>
        <a:lstStyle/>
        <a:p>
          <a:endParaRPr lang="en-US"/>
        </a:p>
      </dgm:t>
    </dgm:pt>
  </dgm:ptLst>
  <dgm:cxnLst>
    <dgm:cxn modelId="{2168993A-E420-4412-A148-E9C82FD4DF2A}" srcId="{A6448ED9-0B8B-4849-B508-C8BF59AD3AA8}" destId="{8F982EAA-0129-4D86-BE8D-4A1B07067227}" srcOrd="2" destOrd="0" parTransId="{33B8FE12-5939-4B01-B984-BA0B87705888}" sibTransId="{08B42865-658B-4428-8AB9-E2DDAC03121C}"/>
    <dgm:cxn modelId="{373F243D-6393-4079-AC5B-DE8ADD2EAE88}" srcId="{A6448ED9-0B8B-4849-B508-C8BF59AD3AA8}" destId="{6C1AF9B1-79D4-45EE-87A6-5F5BD563F28E}" srcOrd="1" destOrd="0" parTransId="{847F6E4F-FA13-4C0E-9A13-A0EBAC40FA28}" sibTransId="{7FCDB533-6EF2-4437-9CBF-EEA35E88837D}"/>
    <dgm:cxn modelId="{D4A7A64B-06D9-4C27-BBDA-8680A80E97FE}" type="presOf" srcId="{6C1AF9B1-79D4-45EE-87A6-5F5BD563F28E}" destId="{0DE4F07E-D63B-4F4F-AB2E-70B945D1D720}" srcOrd="0" destOrd="0" presId="urn:microsoft.com/office/officeart/2005/8/layout/hProcess9"/>
    <dgm:cxn modelId="{296DCE49-0168-4709-A87A-1B67F22FF3E5}" srcId="{A6448ED9-0B8B-4849-B508-C8BF59AD3AA8}" destId="{CD49C95D-71EB-4551-B0A3-759AC5BC91B5}" srcOrd="4" destOrd="0" parTransId="{41C72623-D166-4939-AE28-31653D489CE7}" sibTransId="{2B748780-E508-4170-A577-30E7709D6B6C}"/>
    <dgm:cxn modelId="{116AF45E-0B59-4A3F-8C76-D42FA4FFB0B3}" type="presOf" srcId="{EDDBBF94-BBCB-40FB-AD7E-6630C5C1A999}" destId="{4DC3F28E-EC4C-4A6B-8C85-8B43D8BB202D}" srcOrd="0" destOrd="0" presId="urn:microsoft.com/office/officeart/2005/8/layout/hProcess9"/>
    <dgm:cxn modelId="{6179F391-E5F2-40D1-8C94-1DBEC41C22D8}" type="presOf" srcId="{6D5A3230-8B86-4FBE-A10E-6F91535B372F}" destId="{50C383A5-AB96-4E38-AE3F-BEC99F47741C}" srcOrd="0" destOrd="0" presId="urn:microsoft.com/office/officeart/2005/8/layout/hProcess9"/>
    <dgm:cxn modelId="{0F600831-ECA8-4F1A-ACD5-8ADCE63B7FDA}" srcId="{A6448ED9-0B8B-4849-B508-C8BF59AD3AA8}" destId="{6D5A3230-8B86-4FBE-A10E-6F91535B372F}" srcOrd="0" destOrd="0" parTransId="{350B5D0C-281A-42C8-A826-37F5C9F37C52}" sibTransId="{F74416D1-3F03-4D4B-9B5F-195B8FDED297}"/>
    <dgm:cxn modelId="{E1B574EE-1098-4627-8562-7A50C1BAB4C6}" srcId="{A6448ED9-0B8B-4849-B508-C8BF59AD3AA8}" destId="{EDDBBF94-BBCB-40FB-AD7E-6630C5C1A999}" srcOrd="3" destOrd="0" parTransId="{4509D7E3-659A-4462-A53B-CDBBA3821408}" sibTransId="{C6016411-BD9B-4F74-87E7-E1A304F1DDD6}"/>
    <dgm:cxn modelId="{414A1117-C03A-44DB-9DE3-45AC1AF11571}" type="presOf" srcId="{8F982EAA-0129-4D86-BE8D-4A1B07067227}" destId="{B0ADBF3F-AA71-49A0-9BCA-727F0212E8B9}" srcOrd="0" destOrd="0" presId="urn:microsoft.com/office/officeart/2005/8/layout/hProcess9"/>
    <dgm:cxn modelId="{47B1F55C-F7F0-495C-AF9B-28BB18687427}" type="presOf" srcId="{A6448ED9-0B8B-4849-B508-C8BF59AD3AA8}" destId="{A8521981-440B-4F8E-9443-9A72D859F74B}" srcOrd="0" destOrd="0" presId="urn:microsoft.com/office/officeart/2005/8/layout/hProcess9"/>
    <dgm:cxn modelId="{079EC5FE-73D3-4A22-8ED6-AE8CC3C49E06}" type="presOf" srcId="{CD49C95D-71EB-4551-B0A3-759AC5BC91B5}" destId="{C0CF2B17-AAC9-466A-992D-41724CB418A3}" srcOrd="0" destOrd="0" presId="urn:microsoft.com/office/officeart/2005/8/layout/hProcess9"/>
    <dgm:cxn modelId="{FC718272-748A-4EA9-A0FF-1320A3B0B8B8}" type="presParOf" srcId="{A8521981-440B-4F8E-9443-9A72D859F74B}" destId="{47A25C7E-F746-4044-8586-682DEBD112FB}" srcOrd="0" destOrd="0" presId="urn:microsoft.com/office/officeart/2005/8/layout/hProcess9"/>
    <dgm:cxn modelId="{B25A50C2-C05D-4CFC-AE19-6B9C4428B14D}" type="presParOf" srcId="{A8521981-440B-4F8E-9443-9A72D859F74B}" destId="{F5D63091-E628-4CDA-950E-5F6CF4FED95E}" srcOrd="1" destOrd="0" presId="urn:microsoft.com/office/officeart/2005/8/layout/hProcess9"/>
    <dgm:cxn modelId="{ECA30656-55E0-4CE1-9B25-7E5AE0EA8216}" type="presParOf" srcId="{F5D63091-E628-4CDA-950E-5F6CF4FED95E}" destId="{50C383A5-AB96-4E38-AE3F-BEC99F47741C}" srcOrd="0" destOrd="0" presId="urn:microsoft.com/office/officeart/2005/8/layout/hProcess9"/>
    <dgm:cxn modelId="{09176935-E950-4522-91D9-5DDB873FFD65}" type="presParOf" srcId="{F5D63091-E628-4CDA-950E-5F6CF4FED95E}" destId="{D15E2175-C6B4-4E42-88BC-9A10CF62AD1F}" srcOrd="1" destOrd="0" presId="urn:microsoft.com/office/officeart/2005/8/layout/hProcess9"/>
    <dgm:cxn modelId="{850A707A-8E27-4CD6-AF4A-DA3A4C001B12}" type="presParOf" srcId="{F5D63091-E628-4CDA-950E-5F6CF4FED95E}" destId="{0DE4F07E-D63B-4F4F-AB2E-70B945D1D720}" srcOrd="2" destOrd="0" presId="urn:microsoft.com/office/officeart/2005/8/layout/hProcess9"/>
    <dgm:cxn modelId="{6BACA35D-1909-472F-B7E9-B8FEA018526F}" type="presParOf" srcId="{F5D63091-E628-4CDA-950E-5F6CF4FED95E}" destId="{8B9E6CD4-A927-485F-9AD3-EE637A946D89}" srcOrd="3" destOrd="0" presId="urn:microsoft.com/office/officeart/2005/8/layout/hProcess9"/>
    <dgm:cxn modelId="{1DA45196-10CC-4C13-8C33-A530BC088AEF}" type="presParOf" srcId="{F5D63091-E628-4CDA-950E-5F6CF4FED95E}" destId="{B0ADBF3F-AA71-49A0-9BCA-727F0212E8B9}" srcOrd="4" destOrd="0" presId="urn:microsoft.com/office/officeart/2005/8/layout/hProcess9"/>
    <dgm:cxn modelId="{052DE798-1812-415C-B1FE-749B3CC4785E}" type="presParOf" srcId="{F5D63091-E628-4CDA-950E-5F6CF4FED95E}" destId="{FA8EF3E0-850E-41A1-AAF4-15A378820ED8}" srcOrd="5" destOrd="0" presId="urn:microsoft.com/office/officeart/2005/8/layout/hProcess9"/>
    <dgm:cxn modelId="{325AA171-31C3-49D8-8215-FB12BFEB5A29}" type="presParOf" srcId="{F5D63091-E628-4CDA-950E-5F6CF4FED95E}" destId="{4DC3F28E-EC4C-4A6B-8C85-8B43D8BB202D}" srcOrd="6" destOrd="0" presId="urn:microsoft.com/office/officeart/2005/8/layout/hProcess9"/>
    <dgm:cxn modelId="{7DA22C1C-D276-40C7-9B29-50D101F39829}" type="presParOf" srcId="{F5D63091-E628-4CDA-950E-5F6CF4FED95E}" destId="{D4D75682-DF15-40D5-A6E2-E2C01AAF2E2A}" srcOrd="7" destOrd="0" presId="urn:microsoft.com/office/officeart/2005/8/layout/hProcess9"/>
    <dgm:cxn modelId="{8656F7FB-ACEB-42BC-864F-77EDBBAA546C}" type="presParOf" srcId="{F5D63091-E628-4CDA-950E-5F6CF4FED95E}" destId="{C0CF2B17-AAC9-466A-992D-41724CB418A3}"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254B781-3E4A-4A6F-84F8-63EE846EA55F}" type="doc">
      <dgm:prSet loTypeId="urn:microsoft.com/office/officeart/2005/8/layout/arrow2" loCatId="process" qsTypeId="urn:microsoft.com/office/officeart/2005/8/quickstyle/simple1" qsCatId="simple" csTypeId="urn:microsoft.com/office/officeart/2005/8/colors/colorful1#1" csCatId="colorful" phldr="1"/>
      <dgm:spPr/>
    </dgm:pt>
    <dgm:pt modelId="{8E897308-78D2-4BC8-9EFE-2F3746D9BE6D}">
      <dgm:prSet phldrT="[Text]" custT="1"/>
      <dgm:spPr/>
      <dgm:t>
        <a:bodyPr/>
        <a:lstStyle/>
        <a:p>
          <a:r>
            <a:rPr lang="en-US" sz="1800" dirty="0" smtClean="0"/>
            <a:t>1947</a:t>
          </a:r>
          <a:br>
            <a:rPr lang="en-US" sz="1800" dirty="0" smtClean="0"/>
          </a:br>
          <a:r>
            <a:rPr lang="en-US" sz="1800" dirty="0" smtClean="0"/>
            <a:t>UNIVAC I</a:t>
          </a:r>
          <a:br>
            <a:rPr lang="en-US" sz="1800" dirty="0" smtClean="0"/>
          </a:br>
          <a:r>
            <a:rPr lang="en-US" sz="1800" dirty="0" smtClean="0"/>
            <a:t>Eckert-</a:t>
          </a:r>
          <a:r>
            <a:rPr lang="en-US" sz="1800" dirty="0" err="1" smtClean="0"/>
            <a:t>Mauchly</a:t>
          </a:r>
          <a:r>
            <a:rPr lang="en-US" sz="1800" dirty="0" smtClean="0"/>
            <a:t> Formed Computer Corporation</a:t>
          </a:r>
        </a:p>
        <a:p>
          <a:r>
            <a:rPr lang="en-US" sz="1400" dirty="0" smtClean="0"/>
            <a:t>(to manufacture computer commercially)</a:t>
          </a:r>
          <a:endParaRPr lang="en-US" sz="1400" dirty="0"/>
        </a:p>
      </dgm:t>
    </dgm:pt>
    <dgm:pt modelId="{A6E693CE-D4FD-48C7-B4C0-6BB9D502966B}" type="parTrans" cxnId="{9457171A-673D-4AF8-AC85-BE1ADF1CD44C}">
      <dgm:prSet/>
      <dgm:spPr/>
      <dgm:t>
        <a:bodyPr/>
        <a:lstStyle/>
        <a:p>
          <a:endParaRPr lang="en-US"/>
        </a:p>
      </dgm:t>
    </dgm:pt>
    <dgm:pt modelId="{CAAA79DC-737E-4920-8034-F95E7561B6E7}" type="sibTrans" cxnId="{9457171A-673D-4AF8-AC85-BE1ADF1CD44C}">
      <dgm:prSet/>
      <dgm:spPr/>
      <dgm:t>
        <a:bodyPr/>
        <a:lstStyle/>
        <a:p>
          <a:endParaRPr lang="en-US"/>
        </a:p>
      </dgm:t>
    </dgm:pt>
    <dgm:pt modelId="{DEC653C7-A0AA-456F-917C-45AC486F8A71}">
      <dgm:prSet phldrT="[Text]"/>
      <dgm:spPr/>
      <dgm:t>
        <a:bodyPr/>
        <a:lstStyle/>
        <a:p>
          <a:r>
            <a:rPr lang="en-US" dirty="0" smtClean="0"/>
            <a:t>Late 1950</a:t>
          </a:r>
          <a:br>
            <a:rPr lang="en-US" dirty="0" smtClean="0"/>
          </a:br>
          <a:r>
            <a:rPr lang="en-US" dirty="0" smtClean="0"/>
            <a:t>UNIVAC II</a:t>
          </a:r>
          <a:br>
            <a:rPr lang="en-US" dirty="0" smtClean="0"/>
          </a:br>
          <a:r>
            <a:rPr lang="en-US" dirty="0" smtClean="0"/>
            <a:t>Part of Sperry-Rand Corporation</a:t>
          </a:r>
        </a:p>
      </dgm:t>
    </dgm:pt>
    <dgm:pt modelId="{E5781495-F5CD-4D2A-B5F1-099D5F270DFA}" type="parTrans" cxnId="{3E08FFD7-7F8C-4A89-9445-CDDE18FEA458}">
      <dgm:prSet/>
      <dgm:spPr/>
      <dgm:t>
        <a:bodyPr/>
        <a:lstStyle/>
        <a:p>
          <a:endParaRPr lang="en-US"/>
        </a:p>
      </dgm:t>
    </dgm:pt>
    <dgm:pt modelId="{E75914CD-7BB1-4B60-A7D3-5403061F6C86}" type="sibTrans" cxnId="{3E08FFD7-7F8C-4A89-9445-CDDE18FEA458}">
      <dgm:prSet/>
      <dgm:spPr/>
      <dgm:t>
        <a:bodyPr/>
        <a:lstStyle/>
        <a:p>
          <a:endParaRPr lang="en-US"/>
        </a:p>
      </dgm:t>
    </dgm:pt>
    <dgm:pt modelId="{A29A6C1A-7118-4CD5-9387-B464A7923CED}">
      <dgm:prSet phldrT="[Text]"/>
      <dgm:spPr/>
      <dgm:t>
        <a:bodyPr/>
        <a:lstStyle/>
        <a:p>
          <a:r>
            <a:rPr lang="en-US" smtClean="0"/>
            <a:t>Faster </a:t>
          </a:r>
          <a:r>
            <a:rPr lang="en-US" dirty="0" smtClean="0"/>
            <a:t>&amp; more memory</a:t>
          </a:r>
          <a:endParaRPr lang="en-US" dirty="0"/>
        </a:p>
      </dgm:t>
    </dgm:pt>
    <dgm:pt modelId="{0F232D0C-D070-4CE9-94F3-8A17782E4AEE}" type="parTrans" cxnId="{26F1D72B-4934-4E51-9045-E54A65749A88}">
      <dgm:prSet/>
      <dgm:spPr/>
      <dgm:t>
        <a:bodyPr/>
        <a:lstStyle/>
        <a:p>
          <a:endParaRPr lang="en-US"/>
        </a:p>
      </dgm:t>
    </dgm:pt>
    <dgm:pt modelId="{108F45CB-769B-4C46-8F5F-DCEC769EA6B3}" type="sibTrans" cxnId="{26F1D72B-4934-4E51-9045-E54A65749A88}">
      <dgm:prSet/>
      <dgm:spPr/>
      <dgm:t>
        <a:bodyPr/>
        <a:lstStyle/>
        <a:p>
          <a:endParaRPr lang="en-US"/>
        </a:p>
      </dgm:t>
    </dgm:pt>
    <dgm:pt modelId="{8B22EE0B-1FF7-47FD-A187-51AA643F51C5}" type="pres">
      <dgm:prSet presAssocID="{2254B781-3E4A-4A6F-84F8-63EE846EA55F}" presName="arrowDiagram" presStyleCnt="0">
        <dgm:presLayoutVars>
          <dgm:chMax val="5"/>
          <dgm:dir/>
          <dgm:resizeHandles val="exact"/>
        </dgm:presLayoutVars>
      </dgm:prSet>
      <dgm:spPr/>
    </dgm:pt>
    <dgm:pt modelId="{5CB1C9AB-FC6A-4792-B726-B58DFC5E1292}" type="pres">
      <dgm:prSet presAssocID="{2254B781-3E4A-4A6F-84F8-63EE846EA55F}" presName="arrow" presStyleLbl="bgShp" presStyleIdx="0" presStyleCnt="1"/>
      <dgm:spPr/>
    </dgm:pt>
    <dgm:pt modelId="{AC9F500A-E741-414D-8733-113BBE257A60}" type="pres">
      <dgm:prSet presAssocID="{2254B781-3E4A-4A6F-84F8-63EE846EA55F}" presName="arrowDiagram2" presStyleCnt="0"/>
      <dgm:spPr/>
    </dgm:pt>
    <dgm:pt modelId="{459DC2AB-D42D-41C5-B485-74EE660D58FE}" type="pres">
      <dgm:prSet presAssocID="{8E897308-78D2-4BC8-9EFE-2F3746D9BE6D}" presName="bullet2a" presStyleLbl="node1" presStyleIdx="0" presStyleCnt="2"/>
      <dgm:spPr/>
    </dgm:pt>
    <dgm:pt modelId="{8D36FF7D-4DDF-4C03-808A-A4545477C8AC}" type="pres">
      <dgm:prSet presAssocID="{8E897308-78D2-4BC8-9EFE-2F3746D9BE6D}" presName="textBox2a" presStyleLbl="revTx" presStyleIdx="0" presStyleCnt="2">
        <dgm:presLayoutVars>
          <dgm:bulletEnabled val="1"/>
        </dgm:presLayoutVars>
      </dgm:prSet>
      <dgm:spPr/>
      <dgm:t>
        <a:bodyPr/>
        <a:lstStyle/>
        <a:p>
          <a:endParaRPr lang="en-US"/>
        </a:p>
      </dgm:t>
    </dgm:pt>
    <dgm:pt modelId="{7F7C1F74-55E7-46DE-9767-3C0BF8CDEC2A}" type="pres">
      <dgm:prSet presAssocID="{DEC653C7-A0AA-456F-917C-45AC486F8A71}" presName="bullet2b" presStyleLbl="node1" presStyleIdx="1" presStyleCnt="2"/>
      <dgm:spPr/>
    </dgm:pt>
    <dgm:pt modelId="{F7A355C0-5161-4EF9-B75E-99161AB51110}" type="pres">
      <dgm:prSet presAssocID="{DEC653C7-A0AA-456F-917C-45AC486F8A71}" presName="textBox2b" presStyleLbl="revTx" presStyleIdx="1" presStyleCnt="2">
        <dgm:presLayoutVars>
          <dgm:bulletEnabled val="1"/>
        </dgm:presLayoutVars>
      </dgm:prSet>
      <dgm:spPr/>
      <dgm:t>
        <a:bodyPr/>
        <a:lstStyle/>
        <a:p>
          <a:endParaRPr lang="en-US"/>
        </a:p>
      </dgm:t>
    </dgm:pt>
  </dgm:ptLst>
  <dgm:cxnLst>
    <dgm:cxn modelId="{9457171A-673D-4AF8-AC85-BE1ADF1CD44C}" srcId="{2254B781-3E4A-4A6F-84F8-63EE846EA55F}" destId="{8E897308-78D2-4BC8-9EFE-2F3746D9BE6D}" srcOrd="0" destOrd="0" parTransId="{A6E693CE-D4FD-48C7-B4C0-6BB9D502966B}" sibTransId="{CAAA79DC-737E-4920-8034-F95E7561B6E7}"/>
    <dgm:cxn modelId="{61D119F0-A504-4691-B11B-76A23974D3A5}" type="presOf" srcId="{8E897308-78D2-4BC8-9EFE-2F3746D9BE6D}" destId="{8D36FF7D-4DDF-4C03-808A-A4545477C8AC}" srcOrd="0" destOrd="0" presId="urn:microsoft.com/office/officeart/2005/8/layout/arrow2"/>
    <dgm:cxn modelId="{3E08FFD7-7F8C-4A89-9445-CDDE18FEA458}" srcId="{2254B781-3E4A-4A6F-84F8-63EE846EA55F}" destId="{DEC653C7-A0AA-456F-917C-45AC486F8A71}" srcOrd="1" destOrd="0" parTransId="{E5781495-F5CD-4D2A-B5F1-099D5F270DFA}" sibTransId="{E75914CD-7BB1-4B60-A7D3-5403061F6C86}"/>
    <dgm:cxn modelId="{26F1D72B-4934-4E51-9045-E54A65749A88}" srcId="{DEC653C7-A0AA-456F-917C-45AC486F8A71}" destId="{A29A6C1A-7118-4CD5-9387-B464A7923CED}" srcOrd="0" destOrd="0" parTransId="{0F232D0C-D070-4CE9-94F3-8A17782E4AEE}" sibTransId="{108F45CB-769B-4C46-8F5F-DCEC769EA6B3}"/>
    <dgm:cxn modelId="{981082B6-7923-44D3-A592-179D91085260}" type="presOf" srcId="{A29A6C1A-7118-4CD5-9387-B464A7923CED}" destId="{F7A355C0-5161-4EF9-B75E-99161AB51110}" srcOrd="0" destOrd="1" presId="urn:microsoft.com/office/officeart/2005/8/layout/arrow2"/>
    <dgm:cxn modelId="{9E18B36C-CAF6-478A-B944-689C9BFE0152}" type="presOf" srcId="{DEC653C7-A0AA-456F-917C-45AC486F8A71}" destId="{F7A355C0-5161-4EF9-B75E-99161AB51110}" srcOrd="0" destOrd="0" presId="urn:microsoft.com/office/officeart/2005/8/layout/arrow2"/>
    <dgm:cxn modelId="{98491FBC-80B3-4D22-87B0-10AD371A79B3}" type="presOf" srcId="{2254B781-3E4A-4A6F-84F8-63EE846EA55F}" destId="{8B22EE0B-1FF7-47FD-A187-51AA643F51C5}" srcOrd="0" destOrd="0" presId="urn:microsoft.com/office/officeart/2005/8/layout/arrow2"/>
    <dgm:cxn modelId="{78FD39B4-D38E-4857-BC4B-50F549175E65}" type="presParOf" srcId="{8B22EE0B-1FF7-47FD-A187-51AA643F51C5}" destId="{5CB1C9AB-FC6A-4792-B726-B58DFC5E1292}" srcOrd="0" destOrd="0" presId="urn:microsoft.com/office/officeart/2005/8/layout/arrow2"/>
    <dgm:cxn modelId="{E67A27F9-A209-4674-9B50-BA6162AD848C}" type="presParOf" srcId="{8B22EE0B-1FF7-47FD-A187-51AA643F51C5}" destId="{AC9F500A-E741-414D-8733-113BBE257A60}" srcOrd="1" destOrd="0" presId="urn:microsoft.com/office/officeart/2005/8/layout/arrow2"/>
    <dgm:cxn modelId="{BB6CCB77-87B7-4AF0-A00F-B1B6BF31729A}" type="presParOf" srcId="{AC9F500A-E741-414D-8733-113BBE257A60}" destId="{459DC2AB-D42D-41C5-B485-74EE660D58FE}" srcOrd="0" destOrd="0" presId="urn:microsoft.com/office/officeart/2005/8/layout/arrow2"/>
    <dgm:cxn modelId="{21465B7A-2237-4B2F-8615-C3856E00AF8B}" type="presParOf" srcId="{AC9F500A-E741-414D-8733-113BBE257A60}" destId="{8D36FF7D-4DDF-4C03-808A-A4545477C8AC}" srcOrd="1" destOrd="0" presId="urn:microsoft.com/office/officeart/2005/8/layout/arrow2"/>
    <dgm:cxn modelId="{D6837194-9D74-4A68-8774-D07FB79D4768}" type="presParOf" srcId="{AC9F500A-E741-414D-8733-113BBE257A60}" destId="{7F7C1F74-55E7-46DE-9767-3C0BF8CDEC2A}" srcOrd="2" destOrd="0" presId="urn:microsoft.com/office/officeart/2005/8/layout/arrow2"/>
    <dgm:cxn modelId="{42DA9F29-5340-4724-9ADD-124756E312EE}" type="presParOf" srcId="{AC9F500A-E741-414D-8733-113BBE257A60}" destId="{F7A355C0-5161-4EF9-B75E-99161AB51110}" srcOrd="3"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6448ED9-0B8B-4849-B508-C8BF59AD3AA8}"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6D5A3230-8B86-4FBE-A10E-6F91535B372F}">
      <dgm:prSet phldrT="[Text]"/>
      <dgm:spPr/>
      <dgm:t>
        <a:bodyPr/>
        <a:lstStyle/>
        <a:p>
          <a:r>
            <a:rPr lang="en-US" dirty="0" smtClean="0"/>
            <a:t>ENIAC</a:t>
          </a:r>
          <a:endParaRPr lang="en-US" dirty="0"/>
        </a:p>
      </dgm:t>
    </dgm:pt>
    <dgm:pt modelId="{350B5D0C-281A-42C8-A826-37F5C9F37C52}" type="parTrans" cxnId="{0F600831-ECA8-4F1A-ACD5-8ADCE63B7FDA}">
      <dgm:prSet/>
      <dgm:spPr/>
      <dgm:t>
        <a:bodyPr/>
        <a:lstStyle/>
        <a:p>
          <a:endParaRPr lang="en-US"/>
        </a:p>
      </dgm:t>
    </dgm:pt>
    <dgm:pt modelId="{F74416D1-3F03-4D4B-9B5F-195B8FDED297}" type="sibTrans" cxnId="{0F600831-ECA8-4F1A-ACD5-8ADCE63B7FDA}">
      <dgm:prSet/>
      <dgm:spPr/>
      <dgm:t>
        <a:bodyPr/>
        <a:lstStyle/>
        <a:p>
          <a:endParaRPr lang="en-US"/>
        </a:p>
      </dgm:t>
    </dgm:pt>
    <dgm:pt modelId="{8F982EAA-0129-4D86-BE8D-4A1B07067227}">
      <dgm:prSet phldrT="[Text]"/>
      <dgm:spPr/>
      <dgm:t>
        <a:bodyPr/>
        <a:lstStyle/>
        <a:p>
          <a:r>
            <a:rPr lang="en-US" dirty="0" smtClean="0"/>
            <a:t>UNIVAC</a:t>
          </a:r>
        </a:p>
      </dgm:t>
    </dgm:pt>
    <dgm:pt modelId="{33B8FE12-5939-4B01-B984-BA0B87705888}" type="parTrans" cxnId="{2168993A-E420-4412-A148-E9C82FD4DF2A}">
      <dgm:prSet/>
      <dgm:spPr/>
      <dgm:t>
        <a:bodyPr/>
        <a:lstStyle/>
        <a:p>
          <a:endParaRPr lang="en-US"/>
        </a:p>
      </dgm:t>
    </dgm:pt>
    <dgm:pt modelId="{08B42865-658B-4428-8AB9-E2DDAC03121C}" type="sibTrans" cxnId="{2168993A-E420-4412-A148-E9C82FD4DF2A}">
      <dgm:prSet/>
      <dgm:spPr/>
      <dgm:t>
        <a:bodyPr/>
        <a:lstStyle/>
        <a:p>
          <a:endParaRPr lang="en-US"/>
        </a:p>
      </dgm:t>
    </dgm:pt>
    <dgm:pt modelId="{6C1AF9B1-79D4-45EE-87A6-5F5BD563F28E}">
      <dgm:prSet phldrT="[Text]"/>
      <dgm:spPr/>
      <dgm:t>
        <a:bodyPr/>
        <a:lstStyle/>
        <a:p>
          <a:r>
            <a:rPr lang="en-US" dirty="0" smtClean="0"/>
            <a:t>Von Neumann / Turing Machine</a:t>
          </a:r>
          <a:endParaRPr lang="en-US" dirty="0"/>
        </a:p>
      </dgm:t>
    </dgm:pt>
    <dgm:pt modelId="{847F6E4F-FA13-4C0E-9A13-A0EBAC40FA28}" type="parTrans" cxnId="{373F243D-6393-4079-AC5B-DE8ADD2EAE88}">
      <dgm:prSet/>
      <dgm:spPr/>
      <dgm:t>
        <a:bodyPr/>
        <a:lstStyle/>
        <a:p>
          <a:endParaRPr lang="en-US"/>
        </a:p>
      </dgm:t>
    </dgm:pt>
    <dgm:pt modelId="{7FCDB533-6EF2-4437-9CBF-EEA35E88837D}" type="sibTrans" cxnId="{373F243D-6393-4079-AC5B-DE8ADD2EAE88}">
      <dgm:prSet/>
      <dgm:spPr/>
      <dgm:t>
        <a:bodyPr/>
        <a:lstStyle/>
        <a:p>
          <a:endParaRPr lang="en-US"/>
        </a:p>
      </dgm:t>
    </dgm:pt>
    <dgm:pt modelId="{EDDBBF94-BBCB-40FB-AD7E-6630C5C1A999}">
      <dgm:prSet phldrT="[Text]">
        <dgm:style>
          <a:lnRef idx="3">
            <a:schemeClr val="lt1"/>
          </a:lnRef>
          <a:fillRef idx="1">
            <a:schemeClr val="accent6"/>
          </a:fillRef>
          <a:effectRef idx="1">
            <a:schemeClr val="accent6"/>
          </a:effectRef>
          <a:fontRef idx="minor">
            <a:schemeClr val="lt1"/>
          </a:fontRef>
        </dgm:style>
      </dgm:prSet>
      <dgm:spPr/>
      <dgm:t>
        <a:bodyPr/>
        <a:lstStyle/>
        <a:p>
          <a:r>
            <a:rPr lang="en-US" dirty="0" smtClean="0"/>
            <a:t>IBM</a:t>
          </a:r>
        </a:p>
      </dgm:t>
    </dgm:pt>
    <dgm:pt modelId="{4509D7E3-659A-4462-A53B-CDBBA3821408}" type="parTrans" cxnId="{E1B574EE-1098-4627-8562-7A50C1BAB4C6}">
      <dgm:prSet/>
      <dgm:spPr/>
      <dgm:t>
        <a:bodyPr/>
        <a:lstStyle/>
        <a:p>
          <a:endParaRPr lang="en-US"/>
        </a:p>
      </dgm:t>
    </dgm:pt>
    <dgm:pt modelId="{C6016411-BD9B-4F74-87E7-E1A304F1DDD6}" type="sibTrans" cxnId="{E1B574EE-1098-4627-8562-7A50C1BAB4C6}">
      <dgm:prSet/>
      <dgm:spPr/>
      <dgm:t>
        <a:bodyPr/>
        <a:lstStyle/>
        <a:p>
          <a:endParaRPr lang="en-US"/>
        </a:p>
      </dgm:t>
    </dgm:pt>
    <dgm:pt modelId="{67077299-A877-4018-A5A9-9346A1DEDFA8}">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smtClean="0"/>
            <a:t>MARK 1</a:t>
          </a:r>
          <a:endParaRPr lang="en-US" dirty="0"/>
        </a:p>
      </dgm:t>
    </dgm:pt>
    <dgm:pt modelId="{3C9CC50D-2156-4C10-A1EF-24174691E49A}" type="parTrans" cxnId="{6BAE9E18-053A-4855-95AA-B4924E7030B2}">
      <dgm:prSet/>
      <dgm:spPr/>
      <dgm:t>
        <a:bodyPr/>
        <a:lstStyle/>
        <a:p>
          <a:endParaRPr lang="en-US"/>
        </a:p>
      </dgm:t>
    </dgm:pt>
    <dgm:pt modelId="{B5CE08DD-32E0-45DE-9B41-7C207EB4E7FA}" type="sibTrans" cxnId="{6BAE9E18-053A-4855-95AA-B4924E7030B2}">
      <dgm:prSet/>
      <dgm:spPr/>
      <dgm:t>
        <a:bodyPr/>
        <a:lstStyle/>
        <a:p>
          <a:endParaRPr lang="en-US"/>
        </a:p>
      </dgm:t>
    </dgm:pt>
    <dgm:pt modelId="{A8521981-440B-4F8E-9443-9A72D859F74B}" type="pres">
      <dgm:prSet presAssocID="{A6448ED9-0B8B-4849-B508-C8BF59AD3AA8}" presName="CompostProcess" presStyleCnt="0">
        <dgm:presLayoutVars>
          <dgm:dir/>
          <dgm:resizeHandles val="exact"/>
        </dgm:presLayoutVars>
      </dgm:prSet>
      <dgm:spPr/>
      <dgm:t>
        <a:bodyPr/>
        <a:lstStyle/>
        <a:p>
          <a:endParaRPr lang="en-US"/>
        </a:p>
      </dgm:t>
    </dgm:pt>
    <dgm:pt modelId="{47A25C7E-F746-4044-8586-682DEBD112FB}" type="pres">
      <dgm:prSet presAssocID="{A6448ED9-0B8B-4849-B508-C8BF59AD3AA8}" presName="arrow" presStyleLbl="bgShp" presStyleIdx="0" presStyleCnt="1"/>
      <dgm:spPr/>
    </dgm:pt>
    <dgm:pt modelId="{F5D63091-E628-4CDA-950E-5F6CF4FED95E}" type="pres">
      <dgm:prSet presAssocID="{A6448ED9-0B8B-4849-B508-C8BF59AD3AA8}" presName="linearProcess" presStyleCnt="0"/>
      <dgm:spPr/>
    </dgm:pt>
    <dgm:pt modelId="{50C383A5-AB96-4E38-AE3F-BEC99F47741C}" type="pres">
      <dgm:prSet presAssocID="{6D5A3230-8B86-4FBE-A10E-6F91535B372F}" presName="textNode" presStyleLbl="node1" presStyleIdx="0" presStyleCnt="5" custLinFactX="100000" custLinFactNeighborX="139810">
        <dgm:presLayoutVars>
          <dgm:bulletEnabled val="1"/>
        </dgm:presLayoutVars>
      </dgm:prSet>
      <dgm:spPr/>
      <dgm:t>
        <a:bodyPr/>
        <a:lstStyle/>
        <a:p>
          <a:endParaRPr lang="en-US"/>
        </a:p>
      </dgm:t>
    </dgm:pt>
    <dgm:pt modelId="{D15E2175-C6B4-4E42-88BC-9A10CF62AD1F}" type="pres">
      <dgm:prSet presAssocID="{F74416D1-3F03-4D4B-9B5F-195B8FDED297}" presName="sibTrans" presStyleCnt="0"/>
      <dgm:spPr/>
    </dgm:pt>
    <dgm:pt modelId="{0DE4F07E-D63B-4F4F-AB2E-70B945D1D720}" type="pres">
      <dgm:prSet presAssocID="{6C1AF9B1-79D4-45EE-87A6-5F5BD563F28E}" presName="textNode" presStyleLbl="node1" presStyleIdx="1" presStyleCnt="5" custLinFactX="98191" custLinFactNeighborX="100000">
        <dgm:presLayoutVars>
          <dgm:bulletEnabled val="1"/>
        </dgm:presLayoutVars>
      </dgm:prSet>
      <dgm:spPr/>
      <dgm:t>
        <a:bodyPr/>
        <a:lstStyle/>
        <a:p>
          <a:endParaRPr lang="en-US"/>
        </a:p>
      </dgm:t>
    </dgm:pt>
    <dgm:pt modelId="{8B9E6CD4-A927-485F-9AD3-EE637A946D89}" type="pres">
      <dgm:prSet presAssocID="{7FCDB533-6EF2-4437-9CBF-EEA35E88837D}" presName="sibTrans" presStyleCnt="0"/>
      <dgm:spPr/>
    </dgm:pt>
    <dgm:pt modelId="{B0ADBF3F-AA71-49A0-9BCA-727F0212E8B9}" type="pres">
      <dgm:prSet presAssocID="{8F982EAA-0129-4D86-BE8D-4A1B07067227}" presName="textNode" presStyleLbl="node1" presStyleIdx="2" presStyleCnt="5" custLinFactX="95971" custLinFactNeighborX="100000">
        <dgm:presLayoutVars>
          <dgm:bulletEnabled val="1"/>
        </dgm:presLayoutVars>
      </dgm:prSet>
      <dgm:spPr/>
      <dgm:t>
        <a:bodyPr/>
        <a:lstStyle/>
        <a:p>
          <a:endParaRPr lang="en-US"/>
        </a:p>
      </dgm:t>
    </dgm:pt>
    <dgm:pt modelId="{FA8EF3E0-850E-41A1-AAF4-15A378820ED8}" type="pres">
      <dgm:prSet presAssocID="{08B42865-658B-4428-8AB9-E2DDAC03121C}" presName="sibTrans" presStyleCnt="0"/>
      <dgm:spPr/>
    </dgm:pt>
    <dgm:pt modelId="{4DC3F28E-EC4C-4A6B-8C85-8B43D8BB202D}" type="pres">
      <dgm:prSet presAssocID="{EDDBBF94-BBCB-40FB-AD7E-6630C5C1A999}" presName="textNode" presStyleLbl="node1" presStyleIdx="3" presStyleCnt="5" custLinFactX="95971" custLinFactNeighborX="100000">
        <dgm:presLayoutVars>
          <dgm:bulletEnabled val="1"/>
        </dgm:presLayoutVars>
      </dgm:prSet>
      <dgm:spPr/>
      <dgm:t>
        <a:bodyPr/>
        <a:lstStyle/>
        <a:p>
          <a:endParaRPr lang="en-US"/>
        </a:p>
      </dgm:t>
    </dgm:pt>
    <dgm:pt modelId="{DA3F01ED-6AA0-43C0-8FD9-700E960C88DE}" type="pres">
      <dgm:prSet presAssocID="{C6016411-BD9B-4F74-87E7-E1A304F1DDD6}" presName="sibTrans" presStyleCnt="0"/>
      <dgm:spPr/>
    </dgm:pt>
    <dgm:pt modelId="{EDA419C4-1E9A-4828-B729-4DE92B9FA361}" type="pres">
      <dgm:prSet presAssocID="{67077299-A877-4018-A5A9-9346A1DEDFA8}" presName="textNode" presStyleLbl="node1" presStyleIdx="4" presStyleCnt="5" custLinFactX="-400000" custLinFactNeighborX="-404573" custLinFactNeighborY="763">
        <dgm:presLayoutVars>
          <dgm:bulletEnabled val="1"/>
        </dgm:presLayoutVars>
      </dgm:prSet>
      <dgm:spPr/>
      <dgm:t>
        <a:bodyPr/>
        <a:lstStyle/>
        <a:p>
          <a:endParaRPr lang="en-US"/>
        </a:p>
      </dgm:t>
    </dgm:pt>
  </dgm:ptLst>
  <dgm:cxnLst>
    <dgm:cxn modelId="{2168993A-E420-4412-A148-E9C82FD4DF2A}" srcId="{A6448ED9-0B8B-4849-B508-C8BF59AD3AA8}" destId="{8F982EAA-0129-4D86-BE8D-4A1B07067227}" srcOrd="2" destOrd="0" parTransId="{33B8FE12-5939-4B01-B984-BA0B87705888}" sibTransId="{08B42865-658B-4428-8AB9-E2DDAC03121C}"/>
    <dgm:cxn modelId="{04141618-C91C-48FA-8F14-04BA1CE2F4E8}" type="presOf" srcId="{6C1AF9B1-79D4-45EE-87A6-5F5BD563F28E}" destId="{0DE4F07E-D63B-4F4F-AB2E-70B945D1D720}" srcOrd="0" destOrd="0" presId="urn:microsoft.com/office/officeart/2005/8/layout/hProcess9"/>
    <dgm:cxn modelId="{373F243D-6393-4079-AC5B-DE8ADD2EAE88}" srcId="{A6448ED9-0B8B-4849-B508-C8BF59AD3AA8}" destId="{6C1AF9B1-79D4-45EE-87A6-5F5BD563F28E}" srcOrd="1" destOrd="0" parTransId="{847F6E4F-FA13-4C0E-9A13-A0EBAC40FA28}" sibTransId="{7FCDB533-6EF2-4437-9CBF-EEA35E88837D}"/>
    <dgm:cxn modelId="{1BE2C001-CA08-4E96-8376-E6A91D6361E8}" type="presOf" srcId="{EDDBBF94-BBCB-40FB-AD7E-6630C5C1A999}" destId="{4DC3F28E-EC4C-4A6B-8C85-8B43D8BB202D}" srcOrd="0" destOrd="0" presId="urn:microsoft.com/office/officeart/2005/8/layout/hProcess9"/>
    <dgm:cxn modelId="{6BAE9E18-053A-4855-95AA-B4924E7030B2}" srcId="{A6448ED9-0B8B-4849-B508-C8BF59AD3AA8}" destId="{67077299-A877-4018-A5A9-9346A1DEDFA8}" srcOrd="4" destOrd="0" parTransId="{3C9CC50D-2156-4C10-A1EF-24174691E49A}" sibTransId="{B5CE08DD-32E0-45DE-9B41-7C207EB4E7FA}"/>
    <dgm:cxn modelId="{C0FC408A-2737-4E01-9C0D-E63D09C7811C}" type="presOf" srcId="{A6448ED9-0B8B-4849-B508-C8BF59AD3AA8}" destId="{A8521981-440B-4F8E-9443-9A72D859F74B}" srcOrd="0" destOrd="0" presId="urn:microsoft.com/office/officeart/2005/8/layout/hProcess9"/>
    <dgm:cxn modelId="{E1B574EE-1098-4627-8562-7A50C1BAB4C6}" srcId="{A6448ED9-0B8B-4849-B508-C8BF59AD3AA8}" destId="{EDDBBF94-BBCB-40FB-AD7E-6630C5C1A999}" srcOrd="3" destOrd="0" parTransId="{4509D7E3-659A-4462-A53B-CDBBA3821408}" sibTransId="{C6016411-BD9B-4F74-87E7-E1A304F1DDD6}"/>
    <dgm:cxn modelId="{0F600831-ECA8-4F1A-ACD5-8ADCE63B7FDA}" srcId="{A6448ED9-0B8B-4849-B508-C8BF59AD3AA8}" destId="{6D5A3230-8B86-4FBE-A10E-6F91535B372F}" srcOrd="0" destOrd="0" parTransId="{350B5D0C-281A-42C8-A826-37F5C9F37C52}" sibTransId="{F74416D1-3F03-4D4B-9B5F-195B8FDED297}"/>
    <dgm:cxn modelId="{246A36A1-B28F-494F-9F93-02D409E6C79B}" type="presOf" srcId="{6D5A3230-8B86-4FBE-A10E-6F91535B372F}" destId="{50C383A5-AB96-4E38-AE3F-BEC99F47741C}" srcOrd="0" destOrd="0" presId="urn:microsoft.com/office/officeart/2005/8/layout/hProcess9"/>
    <dgm:cxn modelId="{C29C3378-7CA0-47A0-BBCD-DF0F5493D60A}" type="presOf" srcId="{8F982EAA-0129-4D86-BE8D-4A1B07067227}" destId="{B0ADBF3F-AA71-49A0-9BCA-727F0212E8B9}" srcOrd="0" destOrd="0" presId="urn:microsoft.com/office/officeart/2005/8/layout/hProcess9"/>
    <dgm:cxn modelId="{3F0F8238-F894-4063-9F63-D1177E7B3A67}" type="presOf" srcId="{67077299-A877-4018-A5A9-9346A1DEDFA8}" destId="{EDA419C4-1E9A-4828-B729-4DE92B9FA361}" srcOrd="0" destOrd="0" presId="urn:microsoft.com/office/officeart/2005/8/layout/hProcess9"/>
    <dgm:cxn modelId="{33633751-6061-47A7-B59D-B649648351C5}" type="presParOf" srcId="{A8521981-440B-4F8E-9443-9A72D859F74B}" destId="{47A25C7E-F746-4044-8586-682DEBD112FB}" srcOrd="0" destOrd="0" presId="urn:microsoft.com/office/officeart/2005/8/layout/hProcess9"/>
    <dgm:cxn modelId="{344D0DE2-7D2D-44F3-9BDF-D7A902058DBF}" type="presParOf" srcId="{A8521981-440B-4F8E-9443-9A72D859F74B}" destId="{F5D63091-E628-4CDA-950E-5F6CF4FED95E}" srcOrd="1" destOrd="0" presId="urn:microsoft.com/office/officeart/2005/8/layout/hProcess9"/>
    <dgm:cxn modelId="{8C4F1A43-A361-401A-A0BE-DFCFF7FC5C6E}" type="presParOf" srcId="{F5D63091-E628-4CDA-950E-5F6CF4FED95E}" destId="{50C383A5-AB96-4E38-AE3F-BEC99F47741C}" srcOrd="0" destOrd="0" presId="urn:microsoft.com/office/officeart/2005/8/layout/hProcess9"/>
    <dgm:cxn modelId="{0270B6B3-B1D3-4CB5-B92C-9C5CF8BABE80}" type="presParOf" srcId="{F5D63091-E628-4CDA-950E-5F6CF4FED95E}" destId="{D15E2175-C6B4-4E42-88BC-9A10CF62AD1F}" srcOrd="1" destOrd="0" presId="urn:microsoft.com/office/officeart/2005/8/layout/hProcess9"/>
    <dgm:cxn modelId="{65B056C0-36F2-41C9-87A2-5E09B181C331}" type="presParOf" srcId="{F5D63091-E628-4CDA-950E-5F6CF4FED95E}" destId="{0DE4F07E-D63B-4F4F-AB2E-70B945D1D720}" srcOrd="2" destOrd="0" presId="urn:microsoft.com/office/officeart/2005/8/layout/hProcess9"/>
    <dgm:cxn modelId="{659101A1-1E1B-4974-BDB0-B89BB79E4FFF}" type="presParOf" srcId="{F5D63091-E628-4CDA-950E-5F6CF4FED95E}" destId="{8B9E6CD4-A927-485F-9AD3-EE637A946D89}" srcOrd="3" destOrd="0" presId="urn:microsoft.com/office/officeart/2005/8/layout/hProcess9"/>
    <dgm:cxn modelId="{879A49DC-62C1-413C-9E42-7688D18BEDEC}" type="presParOf" srcId="{F5D63091-E628-4CDA-950E-5F6CF4FED95E}" destId="{B0ADBF3F-AA71-49A0-9BCA-727F0212E8B9}" srcOrd="4" destOrd="0" presId="urn:microsoft.com/office/officeart/2005/8/layout/hProcess9"/>
    <dgm:cxn modelId="{6519352E-E854-4C31-ACA6-528180CAEE4F}" type="presParOf" srcId="{F5D63091-E628-4CDA-950E-5F6CF4FED95E}" destId="{FA8EF3E0-850E-41A1-AAF4-15A378820ED8}" srcOrd="5" destOrd="0" presId="urn:microsoft.com/office/officeart/2005/8/layout/hProcess9"/>
    <dgm:cxn modelId="{73984CAE-DB22-49ED-BFC6-3E6006DA43B7}" type="presParOf" srcId="{F5D63091-E628-4CDA-950E-5F6CF4FED95E}" destId="{4DC3F28E-EC4C-4A6B-8C85-8B43D8BB202D}" srcOrd="6" destOrd="0" presId="urn:microsoft.com/office/officeart/2005/8/layout/hProcess9"/>
    <dgm:cxn modelId="{5C43177A-36E4-4AC5-8D5D-BA7CF089ED64}" type="presParOf" srcId="{F5D63091-E628-4CDA-950E-5F6CF4FED95E}" destId="{DA3F01ED-6AA0-43C0-8FD9-700E960C88DE}" srcOrd="7" destOrd="0" presId="urn:microsoft.com/office/officeart/2005/8/layout/hProcess9"/>
    <dgm:cxn modelId="{9C880F95-CF9D-463D-A5DD-6C1FAD2F3446}" type="presParOf" srcId="{F5D63091-E628-4CDA-950E-5F6CF4FED95E}" destId="{EDA419C4-1E9A-4828-B729-4DE92B9FA361}"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8F86B-E5A3-4D86-A01B-2868417AD9FB}">
      <dsp:nvSpPr>
        <dsp:cNvPr id="0" name=""/>
        <dsp:cNvSpPr/>
      </dsp:nvSpPr>
      <dsp:spPr>
        <a:xfrm>
          <a:off x="2530" y="0"/>
          <a:ext cx="2588269" cy="456944"/>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en-US" sz="2500" kern="1200" dirty="0" smtClean="0"/>
            <a:t>Transistors</a:t>
          </a:r>
        </a:p>
      </dsp:txBody>
      <dsp:txXfrm>
        <a:off x="231002" y="0"/>
        <a:ext cx="2131325" cy="45694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9EC7F-BA06-4953-A71D-5D38DFB393E9}">
      <dsp:nvSpPr>
        <dsp:cNvPr id="0" name=""/>
        <dsp:cNvSpPr/>
      </dsp:nvSpPr>
      <dsp:spPr>
        <a:xfrm>
          <a:off x="290014" y="0"/>
          <a:ext cx="8096911" cy="4525963"/>
        </a:xfrm>
        <a:prstGeom prst="swooshArrow">
          <a:avLst>
            <a:gd name="adj1" fmla="val 25000"/>
            <a:gd name="adj2" fmla="val 2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31E0FD-ED59-4855-A486-AEAF4BBA45FE}">
      <dsp:nvSpPr>
        <dsp:cNvPr id="0" name=""/>
        <dsp:cNvSpPr/>
      </dsp:nvSpPr>
      <dsp:spPr>
        <a:xfrm>
          <a:off x="1637375" y="3123819"/>
          <a:ext cx="188280" cy="18828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1EB3A5-3C48-4B43-AF01-8553D10F32C2}">
      <dsp:nvSpPr>
        <dsp:cNvPr id="0" name=""/>
        <dsp:cNvSpPr/>
      </dsp:nvSpPr>
      <dsp:spPr>
        <a:xfrm>
          <a:off x="1691155" y="3200406"/>
          <a:ext cx="5464961" cy="1308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766" tIns="0" rIns="0" bIns="0" numCol="1" spcCol="1270" anchor="t" anchorCtr="0">
          <a:noAutofit/>
        </a:bodyPr>
        <a:lstStyle/>
        <a:p>
          <a:pPr lvl="0" algn="l" defTabSz="889000">
            <a:lnSpc>
              <a:spcPct val="90000"/>
            </a:lnSpc>
            <a:spcBef>
              <a:spcPct val="0"/>
            </a:spcBef>
            <a:spcAft>
              <a:spcPct val="35000"/>
            </a:spcAft>
          </a:pPr>
          <a:r>
            <a:rPr lang="en-US" sz="2000" kern="1200" dirty="0" smtClean="0"/>
            <a:t>1953</a:t>
          </a:r>
        </a:p>
        <a:p>
          <a:pPr lvl="0" algn="l" defTabSz="889000">
            <a:lnSpc>
              <a:spcPct val="90000"/>
            </a:lnSpc>
            <a:spcBef>
              <a:spcPct val="0"/>
            </a:spcBef>
            <a:spcAft>
              <a:spcPct val="35000"/>
            </a:spcAft>
          </a:pPr>
          <a:r>
            <a:rPr lang="en-US" sz="2000" kern="1200" dirty="0" smtClean="0"/>
            <a:t>The 701</a:t>
          </a:r>
        </a:p>
        <a:p>
          <a:pPr lvl="0" algn="l" defTabSz="889000">
            <a:lnSpc>
              <a:spcPct val="90000"/>
            </a:lnSpc>
            <a:spcBef>
              <a:spcPct val="0"/>
            </a:spcBef>
            <a:spcAft>
              <a:spcPct val="35000"/>
            </a:spcAft>
          </a:pPr>
          <a:r>
            <a:rPr lang="en-US" sz="2000" kern="1200" dirty="0" smtClean="0"/>
            <a:t>IBM 1</a:t>
          </a:r>
          <a:r>
            <a:rPr lang="en-US" sz="2000" kern="1200" baseline="30000" dirty="0" smtClean="0"/>
            <a:t>st</a:t>
          </a:r>
          <a:r>
            <a:rPr lang="en-US" sz="2000" kern="1200" dirty="0" smtClean="0"/>
            <a:t> stored program computer</a:t>
          </a:r>
        </a:p>
        <a:p>
          <a:pPr lvl="0" algn="l" defTabSz="889000">
            <a:lnSpc>
              <a:spcPct val="90000"/>
            </a:lnSpc>
            <a:spcBef>
              <a:spcPct val="0"/>
            </a:spcBef>
            <a:spcAft>
              <a:spcPct val="35000"/>
            </a:spcAft>
          </a:pPr>
          <a:r>
            <a:rPr lang="en-US" sz="2000" kern="1200" dirty="0" smtClean="0"/>
            <a:t>Scientific Calculations</a:t>
          </a:r>
          <a:endParaRPr lang="en-US" sz="2000" kern="1200" dirty="0"/>
        </a:p>
      </dsp:txBody>
      <dsp:txXfrm>
        <a:off x="1691155" y="3200406"/>
        <a:ext cx="5464961" cy="1308003"/>
      </dsp:txXfrm>
    </dsp:sp>
    <dsp:sp modelId="{95ED3979-F3BD-4E87-AD7F-830D828D41A0}">
      <dsp:nvSpPr>
        <dsp:cNvPr id="0" name=""/>
        <dsp:cNvSpPr/>
      </dsp:nvSpPr>
      <dsp:spPr>
        <a:xfrm>
          <a:off x="3299309" y="1893662"/>
          <a:ext cx="340352" cy="340352"/>
        </a:xfrm>
        <a:prstGeom prst="ellipse">
          <a:avLst/>
        </a:prstGeom>
        <a:solidFill>
          <a:schemeClr val="accent5">
            <a:hueOff val="-918568"/>
            <a:satOff val="135"/>
            <a:lumOff val="-32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05D1E2-9C1F-41E5-AE50-0965C1510D9A}">
      <dsp:nvSpPr>
        <dsp:cNvPr id="0" name=""/>
        <dsp:cNvSpPr/>
      </dsp:nvSpPr>
      <dsp:spPr>
        <a:xfrm>
          <a:off x="3469485" y="2063839"/>
          <a:ext cx="1737969" cy="2462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346" tIns="0" rIns="0" bIns="0" numCol="1" spcCol="1270" anchor="t" anchorCtr="0">
          <a:noAutofit/>
        </a:bodyPr>
        <a:lstStyle/>
        <a:p>
          <a:pPr lvl="0" algn="l" defTabSz="889000">
            <a:lnSpc>
              <a:spcPct val="90000"/>
            </a:lnSpc>
            <a:spcBef>
              <a:spcPct val="0"/>
            </a:spcBef>
            <a:spcAft>
              <a:spcPct val="35000"/>
            </a:spcAft>
          </a:pPr>
          <a:r>
            <a:rPr lang="en-US" sz="2000" kern="1200" dirty="0" smtClean="0"/>
            <a:t>1955</a:t>
          </a:r>
        </a:p>
        <a:p>
          <a:pPr lvl="0" algn="l" defTabSz="889000">
            <a:lnSpc>
              <a:spcPct val="90000"/>
            </a:lnSpc>
            <a:spcBef>
              <a:spcPct val="0"/>
            </a:spcBef>
            <a:spcAft>
              <a:spcPct val="35000"/>
            </a:spcAft>
          </a:pPr>
          <a:r>
            <a:rPr lang="en-US" sz="2000" kern="1200" dirty="0" smtClean="0"/>
            <a:t>The 702</a:t>
          </a:r>
        </a:p>
        <a:p>
          <a:pPr lvl="0" algn="l" defTabSz="889000">
            <a:lnSpc>
              <a:spcPct val="90000"/>
            </a:lnSpc>
            <a:spcBef>
              <a:spcPct val="0"/>
            </a:spcBef>
            <a:spcAft>
              <a:spcPct val="35000"/>
            </a:spcAft>
          </a:pPr>
          <a:r>
            <a:rPr lang="en-US" sz="2000" kern="1200" dirty="0" smtClean="0"/>
            <a:t>Business Applications</a:t>
          </a:r>
          <a:endParaRPr lang="en-US" sz="2000" kern="1200" dirty="0"/>
        </a:p>
      </dsp:txBody>
      <dsp:txXfrm>
        <a:off x="3469485" y="2063839"/>
        <a:ext cx="1737969" cy="2462123"/>
      </dsp:txXfrm>
    </dsp:sp>
    <dsp:sp modelId="{009AF13D-58AE-47D1-8C29-C41D4446E418}">
      <dsp:nvSpPr>
        <dsp:cNvPr id="0" name=""/>
        <dsp:cNvSpPr/>
      </dsp:nvSpPr>
      <dsp:spPr>
        <a:xfrm>
          <a:off x="5297974" y="1145068"/>
          <a:ext cx="470700" cy="470700"/>
        </a:xfrm>
        <a:prstGeom prst="ellipse">
          <a:avLst/>
        </a:prstGeom>
        <a:solidFill>
          <a:schemeClr val="accent5">
            <a:hueOff val="-1837137"/>
            <a:satOff val="270"/>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6CD849-D6B2-4C0D-A630-94351723650F}">
      <dsp:nvSpPr>
        <dsp:cNvPr id="0" name=""/>
        <dsp:cNvSpPr/>
      </dsp:nvSpPr>
      <dsp:spPr>
        <a:xfrm>
          <a:off x="5533324" y="1380418"/>
          <a:ext cx="1737969" cy="3145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414" tIns="0" rIns="0" bIns="0" numCol="1" spcCol="1270" anchor="t" anchorCtr="0">
          <a:noAutofit/>
        </a:bodyPr>
        <a:lstStyle/>
        <a:p>
          <a:pPr lvl="0" algn="l" defTabSz="889000">
            <a:lnSpc>
              <a:spcPct val="90000"/>
            </a:lnSpc>
            <a:spcBef>
              <a:spcPct val="0"/>
            </a:spcBef>
            <a:spcAft>
              <a:spcPct val="35000"/>
            </a:spcAft>
          </a:pPr>
          <a:r>
            <a:rPr lang="en-US" sz="2000" kern="1200" dirty="0" smtClean="0"/>
            <a:t>700/7000 series</a:t>
          </a:r>
          <a:endParaRPr lang="en-US" sz="2000" kern="1200" dirty="0"/>
        </a:p>
      </dsp:txBody>
      <dsp:txXfrm>
        <a:off x="5533324" y="1380418"/>
        <a:ext cx="1737969" cy="31455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13FCC-BC98-4E32-AF51-947C176F16EC}">
      <dsp:nvSpPr>
        <dsp:cNvPr id="0" name=""/>
        <dsp:cNvSpPr/>
      </dsp:nvSpPr>
      <dsp:spPr>
        <a:xfrm>
          <a:off x="1795701" y="9410"/>
          <a:ext cx="1821284" cy="72851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ENIAC</a:t>
          </a:r>
          <a:endParaRPr lang="en-US" sz="1600" kern="1200" dirty="0"/>
        </a:p>
      </dsp:txBody>
      <dsp:txXfrm>
        <a:off x="2159958" y="9410"/>
        <a:ext cx="1092771" cy="728513"/>
      </dsp:txXfrm>
    </dsp:sp>
    <dsp:sp modelId="{A4FA222B-2A10-4D9C-A51C-AF46EAAC07E0}">
      <dsp:nvSpPr>
        <dsp:cNvPr id="0" name=""/>
        <dsp:cNvSpPr/>
      </dsp:nvSpPr>
      <dsp:spPr>
        <a:xfrm>
          <a:off x="3434857" y="9410"/>
          <a:ext cx="1821284" cy="72851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smtClean="0"/>
            <a:t>Von Neumann </a:t>
          </a:r>
          <a:r>
            <a:rPr lang="en-US" sz="1600" kern="1200" dirty="0" smtClean="0"/>
            <a:t>Machine</a:t>
          </a:r>
          <a:endParaRPr lang="en-US" sz="1600" kern="1200" dirty="0"/>
        </a:p>
      </dsp:txBody>
      <dsp:txXfrm>
        <a:off x="3799114" y="9410"/>
        <a:ext cx="1092771" cy="728513"/>
      </dsp:txXfrm>
    </dsp:sp>
    <dsp:sp modelId="{C2C2AF2C-A2A4-4331-8689-B38F1C491831}">
      <dsp:nvSpPr>
        <dsp:cNvPr id="0" name=""/>
        <dsp:cNvSpPr/>
      </dsp:nvSpPr>
      <dsp:spPr>
        <a:xfrm>
          <a:off x="5074013" y="9410"/>
          <a:ext cx="1821284" cy="72851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UNIVAC</a:t>
          </a:r>
          <a:endParaRPr lang="en-US" sz="1600" kern="1200" dirty="0"/>
        </a:p>
      </dsp:txBody>
      <dsp:txXfrm>
        <a:off x="5438270" y="9410"/>
        <a:ext cx="1092771" cy="728513"/>
      </dsp:txXfrm>
    </dsp:sp>
    <dsp:sp modelId="{3CA35A37-9585-4BCB-A5B9-884B36C8AD89}">
      <dsp:nvSpPr>
        <dsp:cNvPr id="0" name=""/>
        <dsp:cNvSpPr/>
      </dsp:nvSpPr>
      <dsp:spPr>
        <a:xfrm>
          <a:off x="6560715" y="9410"/>
          <a:ext cx="1821284" cy="72851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IBM</a:t>
          </a:r>
          <a:endParaRPr lang="en-US" sz="1600" kern="1200" dirty="0"/>
        </a:p>
      </dsp:txBody>
      <dsp:txXfrm>
        <a:off x="6924972" y="9410"/>
        <a:ext cx="1092771" cy="728513"/>
      </dsp:txXfrm>
    </dsp:sp>
    <dsp:sp modelId="{3FD55EF9-AA00-4C79-9905-7C84A65B6471}">
      <dsp:nvSpPr>
        <dsp:cNvPr id="0" name=""/>
        <dsp:cNvSpPr/>
      </dsp:nvSpPr>
      <dsp:spPr>
        <a:xfrm>
          <a:off x="159915" y="30974"/>
          <a:ext cx="1821284" cy="72851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MARK 1</a:t>
          </a:r>
          <a:endParaRPr lang="en-US" sz="1600" kern="1200" dirty="0"/>
        </a:p>
      </dsp:txBody>
      <dsp:txXfrm>
        <a:off x="524172" y="30974"/>
        <a:ext cx="1092771" cy="7285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8F86B-E5A3-4D86-A01B-2868417AD9FB}">
      <dsp:nvSpPr>
        <dsp:cNvPr id="0" name=""/>
        <dsp:cNvSpPr/>
      </dsp:nvSpPr>
      <dsp:spPr>
        <a:xfrm>
          <a:off x="2530" y="0"/>
          <a:ext cx="2588269" cy="456944"/>
        </a:xfrm>
        <a:prstGeom prst="chevron">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US" sz="2200" kern="1200" dirty="0" smtClean="0"/>
            <a:t>Integrated Circuit</a:t>
          </a:r>
        </a:p>
      </dsp:txBody>
      <dsp:txXfrm>
        <a:off x="231002" y="0"/>
        <a:ext cx="2131325" cy="4569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25C7E-F746-4044-8586-682DEBD112FB}">
      <dsp:nvSpPr>
        <dsp:cNvPr id="0" name=""/>
        <dsp:cNvSpPr/>
      </dsp:nvSpPr>
      <dsp:spPr>
        <a:xfrm>
          <a:off x="640079" y="0"/>
          <a:ext cx="7254240" cy="4525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C383A5-AB96-4E38-AE3F-BEC99F47741C}">
      <dsp:nvSpPr>
        <dsp:cNvPr id="0" name=""/>
        <dsp:cNvSpPr/>
      </dsp:nvSpPr>
      <dsp:spPr>
        <a:xfrm>
          <a:off x="3750" y="1357788"/>
          <a:ext cx="1639788" cy="1810385"/>
        </a:xfrm>
        <a:prstGeom prst="roundRect">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MARK 1</a:t>
          </a:r>
          <a:endParaRPr lang="en-US" sz="2500" kern="1200" dirty="0"/>
        </a:p>
      </dsp:txBody>
      <dsp:txXfrm>
        <a:off x="83798" y="1437836"/>
        <a:ext cx="1479692" cy="1650289"/>
      </dsp:txXfrm>
    </dsp:sp>
    <dsp:sp modelId="{0DE4F07E-D63B-4F4F-AB2E-70B945D1D720}">
      <dsp:nvSpPr>
        <dsp:cNvPr id="0" name=""/>
        <dsp:cNvSpPr/>
      </dsp:nvSpPr>
      <dsp:spPr>
        <a:xfrm>
          <a:off x="3352804" y="1357788"/>
          <a:ext cx="1639788"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Von Neumann / Turing Machine</a:t>
          </a:r>
          <a:endParaRPr lang="en-US" sz="2500" kern="1200" dirty="0"/>
        </a:p>
      </dsp:txBody>
      <dsp:txXfrm>
        <a:off x="3432852" y="1437836"/>
        <a:ext cx="1479692" cy="1650289"/>
      </dsp:txXfrm>
    </dsp:sp>
    <dsp:sp modelId="{B0ADBF3F-AA71-49A0-9BCA-727F0212E8B9}">
      <dsp:nvSpPr>
        <dsp:cNvPr id="0" name=""/>
        <dsp:cNvSpPr/>
      </dsp:nvSpPr>
      <dsp:spPr>
        <a:xfrm>
          <a:off x="5065809" y="1357788"/>
          <a:ext cx="1639788"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UNIVAC</a:t>
          </a:r>
        </a:p>
      </dsp:txBody>
      <dsp:txXfrm>
        <a:off x="5145857" y="1437836"/>
        <a:ext cx="1479692" cy="1650289"/>
      </dsp:txXfrm>
    </dsp:sp>
    <dsp:sp modelId="{4DC3F28E-EC4C-4A6B-8C85-8B43D8BB202D}">
      <dsp:nvSpPr>
        <dsp:cNvPr id="0" name=""/>
        <dsp:cNvSpPr/>
      </dsp:nvSpPr>
      <dsp:spPr>
        <a:xfrm>
          <a:off x="6742214" y="1335774"/>
          <a:ext cx="1639788"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IBM</a:t>
          </a:r>
        </a:p>
      </dsp:txBody>
      <dsp:txXfrm>
        <a:off x="6822262" y="1415822"/>
        <a:ext cx="1479692" cy="1650289"/>
      </dsp:txXfrm>
    </dsp:sp>
    <dsp:sp modelId="{73861271-C202-4B5C-BCA2-00C0B0E346BC}">
      <dsp:nvSpPr>
        <dsp:cNvPr id="0" name=""/>
        <dsp:cNvSpPr/>
      </dsp:nvSpPr>
      <dsp:spPr>
        <a:xfrm>
          <a:off x="1676400" y="1390013"/>
          <a:ext cx="1639788"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ENIAC</a:t>
          </a:r>
          <a:endParaRPr lang="en-US" sz="2500" kern="1200" dirty="0"/>
        </a:p>
      </dsp:txBody>
      <dsp:txXfrm>
        <a:off x="1756448" y="1470061"/>
        <a:ext cx="1479692" cy="16502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25C7E-F746-4044-8586-682DEBD112FB}">
      <dsp:nvSpPr>
        <dsp:cNvPr id="0" name=""/>
        <dsp:cNvSpPr/>
      </dsp:nvSpPr>
      <dsp:spPr>
        <a:xfrm>
          <a:off x="640079" y="0"/>
          <a:ext cx="7254240" cy="4525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C383A5-AB96-4E38-AE3F-BEC99F47741C}">
      <dsp:nvSpPr>
        <dsp:cNvPr id="0" name=""/>
        <dsp:cNvSpPr/>
      </dsp:nvSpPr>
      <dsp:spPr>
        <a:xfrm>
          <a:off x="0" y="1390013"/>
          <a:ext cx="1639788" cy="1810385"/>
        </a:xfrm>
        <a:prstGeom prst="round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MARK 1</a:t>
          </a:r>
          <a:endParaRPr lang="en-US" sz="2500" kern="1200" dirty="0"/>
        </a:p>
      </dsp:txBody>
      <dsp:txXfrm>
        <a:off x="80048" y="1470061"/>
        <a:ext cx="1479692" cy="1650289"/>
      </dsp:txXfrm>
    </dsp:sp>
    <dsp:sp modelId="{0DE4F07E-D63B-4F4F-AB2E-70B945D1D720}">
      <dsp:nvSpPr>
        <dsp:cNvPr id="0" name=""/>
        <dsp:cNvSpPr/>
      </dsp:nvSpPr>
      <dsp:spPr>
        <a:xfrm>
          <a:off x="3352804" y="1357788"/>
          <a:ext cx="1639788"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Von Neumann / Turing Machine</a:t>
          </a:r>
          <a:endParaRPr lang="en-US" sz="2500" kern="1200" dirty="0"/>
        </a:p>
      </dsp:txBody>
      <dsp:txXfrm>
        <a:off x="3432852" y="1437836"/>
        <a:ext cx="1479692" cy="1650289"/>
      </dsp:txXfrm>
    </dsp:sp>
    <dsp:sp modelId="{B0ADBF3F-AA71-49A0-9BCA-727F0212E8B9}">
      <dsp:nvSpPr>
        <dsp:cNvPr id="0" name=""/>
        <dsp:cNvSpPr/>
      </dsp:nvSpPr>
      <dsp:spPr>
        <a:xfrm>
          <a:off x="5065809" y="1357788"/>
          <a:ext cx="1639788"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UNIVAC</a:t>
          </a:r>
        </a:p>
      </dsp:txBody>
      <dsp:txXfrm>
        <a:off x="5145857" y="1437836"/>
        <a:ext cx="1479692" cy="1650289"/>
      </dsp:txXfrm>
    </dsp:sp>
    <dsp:sp modelId="{4DC3F28E-EC4C-4A6B-8C85-8B43D8BB202D}">
      <dsp:nvSpPr>
        <dsp:cNvPr id="0" name=""/>
        <dsp:cNvSpPr/>
      </dsp:nvSpPr>
      <dsp:spPr>
        <a:xfrm>
          <a:off x="6742214" y="1335774"/>
          <a:ext cx="1639788"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IBM</a:t>
          </a:r>
        </a:p>
      </dsp:txBody>
      <dsp:txXfrm>
        <a:off x="6822262" y="1415822"/>
        <a:ext cx="1479692" cy="1650289"/>
      </dsp:txXfrm>
    </dsp:sp>
    <dsp:sp modelId="{73861271-C202-4B5C-BCA2-00C0B0E346BC}">
      <dsp:nvSpPr>
        <dsp:cNvPr id="0" name=""/>
        <dsp:cNvSpPr/>
      </dsp:nvSpPr>
      <dsp:spPr>
        <a:xfrm>
          <a:off x="1676400" y="1390013"/>
          <a:ext cx="1639788" cy="1810385"/>
        </a:xfrm>
        <a:prstGeom prst="roundRect">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ENIAC</a:t>
          </a:r>
          <a:endParaRPr lang="en-US" sz="2500" kern="1200" dirty="0"/>
        </a:p>
      </dsp:txBody>
      <dsp:txXfrm>
        <a:off x="1756448" y="1470061"/>
        <a:ext cx="1479692" cy="16502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25C7E-F746-4044-8586-682DEBD112FB}">
      <dsp:nvSpPr>
        <dsp:cNvPr id="0" name=""/>
        <dsp:cNvSpPr/>
      </dsp:nvSpPr>
      <dsp:spPr>
        <a:xfrm>
          <a:off x="617219" y="0"/>
          <a:ext cx="6995160" cy="4525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C383A5-AB96-4E38-AE3F-BEC99F47741C}">
      <dsp:nvSpPr>
        <dsp:cNvPr id="0" name=""/>
        <dsp:cNvSpPr/>
      </dsp:nvSpPr>
      <dsp:spPr>
        <a:xfrm>
          <a:off x="1600194" y="1357788"/>
          <a:ext cx="1581224"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ENIAC</a:t>
          </a:r>
          <a:endParaRPr lang="en-US" sz="2400" kern="1200" dirty="0"/>
        </a:p>
      </dsp:txBody>
      <dsp:txXfrm>
        <a:off x="1677383" y="1434977"/>
        <a:ext cx="1426846" cy="1656007"/>
      </dsp:txXfrm>
    </dsp:sp>
    <dsp:sp modelId="{0DE4F07E-D63B-4F4F-AB2E-70B945D1D720}">
      <dsp:nvSpPr>
        <dsp:cNvPr id="0" name=""/>
        <dsp:cNvSpPr/>
      </dsp:nvSpPr>
      <dsp:spPr>
        <a:xfrm>
          <a:off x="3200393" y="1357788"/>
          <a:ext cx="1581224" cy="1810385"/>
        </a:xfrm>
        <a:prstGeom prst="roundRect">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Von Neumann / Turing Machine</a:t>
          </a:r>
          <a:endParaRPr lang="en-US" sz="2400" kern="1200" dirty="0"/>
        </a:p>
      </dsp:txBody>
      <dsp:txXfrm>
        <a:off x="3277582" y="1434977"/>
        <a:ext cx="1426846" cy="1656007"/>
      </dsp:txXfrm>
    </dsp:sp>
    <dsp:sp modelId="{B0ADBF3F-AA71-49A0-9BCA-727F0212E8B9}">
      <dsp:nvSpPr>
        <dsp:cNvPr id="0" name=""/>
        <dsp:cNvSpPr/>
      </dsp:nvSpPr>
      <dsp:spPr>
        <a:xfrm>
          <a:off x="4876807" y="1357788"/>
          <a:ext cx="1581224"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UNIVAC</a:t>
          </a:r>
        </a:p>
      </dsp:txBody>
      <dsp:txXfrm>
        <a:off x="4953996" y="1434977"/>
        <a:ext cx="1426846" cy="1656007"/>
      </dsp:txXfrm>
    </dsp:sp>
    <dsp:sp modelId="{4DC3F28E-EC4C-4A6B-8C85-8B43D8BB202D}">
      <dsp:nvSpPr>
        <dsp:cNvPr id="0" name=""/>
        <dsp:cNvSpPr/>
      </dsp:nvSpPr>
      <dsp:spPr>
        <a:xfrm>
          <a:off x="6504868" y="1357788"/>
          <a:ext cx="1581224"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IBM</a:t>
          </a:r>
        </a:p>
      </dsp:txBody>
      <dsp:txXfrm>
        <a:off x="6582057" y="1434977"/>
        <a:ext cx="1426846" cy="1656007"/>
      </dsp:txXfrm>
    </dsp:sp>
    <dsp:sp modelId="{C0CF2B17-AAC9-466A-992D-41724CB418A3}">
      <dsp:nvSpPr>
        <dsp:cNvPr id="0" name=""/>
        <dsp:cNvSpPr/>
      </dsp:nvSpPr>
      <dsp:spPr>
        <a:xfrm>
          <a:off x="0" y="1313814"/>
          <a:ext cx="1581224" cy="1810385"/>
        </a:xfrm>
        <a:prstGeom prst="round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MARK 1</a:t>
          </a:r>
          <a:endParaRPr lang="en-US" sz="2400" kern="1200" dirty="0"/>
        </a:p>
      </dsp:txBody>
      <dsp:txXfrm>
        <a:off x="77189" y="1391003"/>
        <a:ext cx="1426846" cy="16560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25C7E-F746-4044-8586-682DEBD112FB}">
      <dsp:nvSpPr>
        <dsp:cNvPr id="0" name=""/>
        <dsp:cNvSpPr/>
      </dsp:nvSpPr>
      <dsp:spPr>
        <a:xfrm>
          <a:off x="617219" y="0"/>
          <a:ext cx="6995160" cy="4525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C383A5-AB96-4E38-AE3F-BEC99F47741C}">
      <dsp:nvSpPr>
        <dsp:cNvPr id="0" name=""/>
        <dsp:cNvSpPr/>
      </dsp:nvSpPr>
      <dsp:spPr>
        <a:xfrm>
          <a:off x="1600194" y="1357788"/>
          <a:ext cx="1581224"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ENIAC</a:t>
          </a:r>
          <a:endParaRPr lang="en-US" sz="2400" kern="1200" dirty="0"/>
        </a:p>
      </dsp:txBody>
      <dsp:txXfrm>
        <a:off x="1677383" y="1434977"/>
        <a:ext cx="1426846" cy="1656007"/>
      </dsp:txXfrm>
    </dsp:sp>
    <dsp:sp modelId="{0DE4F07E-D63B-4F4F-AB2E-70B945D1D720}">
      <dsp:nvSpPr>
        <dsp:cNvPr id="0" name=""/>
        <dsp:cNvSpPr/>
      </dsp:nvSpPr>
      <dsp:spPr>
        <a:xfrm>
          <a:off x="3200393" y="1357788"/>
          <a:ext cx="1581224" cy="1810385"/>
        </a:xfrm>
        <a:prstGeom prst="round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Von Neumann / Turing Machine</a:t>
          </a:r>
          <a:endParaRPr lang="en-US" sz="2400" kern="1200" dirty="0"/>
        </a:p>
      </dsp:txBody>
      <dsp:txXfrm>
        <a:off x="3277582" y="1434977"/>
        <a:ext cx="1426846" cy="1656007"/>
      </dsp:txXfrm>
    </dsp:sp>
    <dsp:sp modelId="{B0ADBF3F-AA71-49A0-9BCA-727F0212E8B9}">
      <dsp:nvSpPr>
        <dsp:cNvPr id="0" name=""/>
        <dsp:cNvSpPr/>
      </dsp:nvSpPr>
      <dsp:spPr>
        <a:xfrm>
          <a:off x="4876807" y="1357788"/>
          <a:ext cx="1581224" cy="1810385"/>
        </a:xfrm>
        <a:prstGeom prst="roundRect">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UNIVAC</a:t>
          </a:r>
        </a:p>
      </dsp:txBody>
      <dsp:txXfrm>
        <a:off x="4953996" y="1434977"/>
        <a:ext cx="1426846" cy="1656007"/>
      </dsp:txXfrm>
    </dsp:sp>
    <dsp:sp modelId="{4DC3F28E-EC4C-4A6B-8C85-8B43D8BB202D}">
      <dsp:nvSpPr>
        <dsp:cNvPr id="0" name=""/>
        <dsp:cNvSpPr/>
      </dsp:nvSpPr>
      <dsp:spPr>
        <a:xfrm>
          <a:off x="6504868" y="1357788"/>
          <a:ext cx="1581224"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IBM</a:t>
          </a:r>
        </a:p>
      </dsp:txBody>
      <dsp:txXfrm>
        <a:off x="6582057" y="1434977"/>
        <a:ext cx="1426846" cy="1656007"/>
      </dsp:txXfrm>
    </dsp:sp>
    <dsp:sp modelId="{C0CF2B17-AAC9-466A-992D-41724CB418A3}">
      <dsp:nvSpPr>
        <dsp:cNvPr id="0" name=""/>
        <dsp:cNvSpPr/>
      </dsp:nvSpPr>
      <dsp:spPr>
        <a:xfrm>
          <a:off x="0" y="1313814"/>
          <a:ext cx="1581224" cy="1810385"/>
        </a:xfrm>
        <a:prstGeom prst="round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MARK 1</a:t>
          </a:r>
          <a:endParaRPr lang="en-US" sz="2400" kern="1200" dirty="0"/>
        </a:p>
      </dsp:txBody>
      <dsp:txXfrm>
        <a:off x="77189" y="1391003"/>
        <a:ext cx="1426846" cy="16560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B1C9AB-FC6A-4792-B726-B58DFC5E1292}">
      <dsp:nvSpPr>
        <dsp:cNvPr id="0" name=""/>
        <dsp:cNvSpPr/>
      </dsp:nvSpPr>
      <dsp:spPr>
        <a:xfrm>
          <a:off x="494029" y="0"/>
          <a:ext cx="7241540" cy="4525963"/>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9DC2AB-D42D-41C5-B485-74EE660D58FE}">
      <dsp:nvSpPr>
        <dsp:cNvPr id="0" name=""/>
        <dsp:cNvSpPr/>
      </dsp:nvSpPr>
      <dsp:spPr>
        <a:xfrm>
          <a:off x="2177687" y="2466649"/>
          <a:ext cx="253453" cy="25345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36FF7D-4DDF-4C03-808A-A4545477C8AC}">
      <dsp:nvSpPr>
        <dsp:cNvPr id="0" name=""/>
        <dsp:cNvSpPr/>
      </dsp:nvSpPr>
      <dsp:spPr>
        <a:xfrm>
          <a:off x="2304414" y="2593376"/>
          <a:ext cx="2353500" cy="1932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300" tIns="0" rIns="0" bIns="0" numCol="1" spcCol="1270" anchor="t" anchorCtr="0">
          <a:noAutofit/>
        </a:bodyPr>
        <a:lstStyle/>
        <a:p>
          <a:pPr lvl="0" algn="l" defTabSz="800100">
            <a:lnSpc>
              <a:spcPct val="90000"/>
            </a:lnSpc>
            <a:spcBef>
              <a:spcPct val="0"/>
            </a:spcBef>
            <a:spcAft>
              <a:spcPct val="35000"/>
            </a:spcAft>
          </a:pPr>
          <a:r>
            <a:rPr lang="en-US" sz="1800" kern="1200" dirty="0" smtClean="0"/>
            <a:t>1947</a:t>
          </a:r>
          <a:br>
            <a:rPr lang="en-US" sz="1800" kern="1200" dirty="0" smtClean="0"/>
          </a:br>
          <a:r>
            <a:rPr lang="en-US" sz="1800" kern="1200" dirty="0" smtClean="0"/>
            <a:t>UNIVAC I</a:t>
          </a:r>
          <a:br>
            <a:rPr lang="en-US" sz="1800" kern="1200" dirty="0" smtClean="0"/>
          </a:br>
          <a:r>
            <a:rPr lang="en-US" sz="1800" kern="1200" dirty="0" smtClean="0"/>
            <a:t>Eckert-</a:t>
          </a:r>
          <a:r>
            <a:rPr lang="en-US" sz="1800" kern="1200" dirty="0" err="1" smtClean="0"/>
            <a:t>Mauchly</a:t>
          </a:r>
          <a:r>
            <a:rPr lang="en-US" sz="1800" kern="1200" dirty="0" smtClean="0"/>
            <a:t> Formed Computer Corporation</a:t>
          </a:r>
        </a:p>
        <a:p>
          <a:pPr lvl="0" algn="l" defTabSz="800100">
            <a:lnSpc>
              <a:spcPct val="90000"/>
            </a:lnSpc>
            <a:spcBef>
              <a:spcPct val="0"/>
            </a:spcBef>
            <a:spcAft>
              <a:spcPct val="35000"/>
            </a:spcAft>
          </a:pPr>
          <a:r>
            <a:rPr lang="en-US" sz="1400" kern="1200" dirty="0" smtClean="0"/>
            <a:t>(to manufacture computer commercially)</a:t>
          </a:r>
          <a:endParaRPr lang="en-US" sz="1400" kern="1200" dirty="0"/>
        </a:p>
      </dsp:txBody>
      <dsp:txXfrm>
        <a:off x="2304414" y="2593376"/>
        <a:ext cx="2353500" cy="1932586"/>
      </dsp:txXfrm>
    </dsp:sp>
    <dsp:sp modelId="{7F7C1F74-55E7-46DE-9767-3C0BF8CDEC2A}">
      <dsp:nvSpPr>
        <dsp:cNvPr id="0" name=""/>
        <dsp:cNvSpPr/>
      </dsp:nvSpPr>
      <dsp:spPr>
        <a:xfrm>
          <a:off x="4513084" y="1312529"/>
          <a:ext cx="434492" cy="43449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A355C0-5161-4EF9-B75E-99161AB51110}">
      <dsp:nvSpPr>
        <dsp:cNvPr id="0" name=""/>
        <dsp:cNvSpPr/>
      </dsp:nvSpPr>
      <dsp:spPr>
        <a:xfrm>
          <a:off x="4730330" y="1529775"/>
          <a:ext cx="2353500" cy="2996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0229" tIns="0" rIns="0" bIns="0" numCol="1" spcCol="1270" anchor="t" anchorCtr="0">
          <a:noAutofit/>
        </a:bodyPr>
        <a:lstStyle/>
        <a:p>
          <a:pPr lvl="0" algn="l" defTabSz="1333500">
            <a:lnSpc>
              <a:spcPct val="90000"/>
            </a:lnSpc>
            <a:spcBef>
              <a:spcPct val="0"/>
            </a:spcBef>
            <a:spcAft>
              <a:spcPct val="35000"/>
            </a:spcAft>
          </a:pPr>
          <a:r>
            <a:rPr lang="en-US" sz="3000" kern="1200" dirty="0" smtClean="0"/>
            <a:t>Late 1950</a:t>
          </a:r>
          <a:br>
            <a:rPr lang="en-US" sz="3000" kern="1200" dirty="0" smtClean="0"/>
          </a:br>
          <a:r>
            <a:rPr lang="en-US" sz="3000" kern="1200" dirty="0" smtClean="0"/>
            <a:t>UNIVAC II</a:t>
          </a:r>
          <a:br>
            <a:rPr lang="en-US" sz="3000" kern="1200" dirty="0" smtClean="0"/>
          </a:br>
          <a:r>
            <a:rPr lang="en-US" sz="3000" kern="1200" dirty="0" smtClean="0"/>
            <a:t>Part of Sperry-Rand Corporation</a:t>
          </a:r>
        </a:p>
        <a:p>
          <a:pPr marL="228600" lvl="1" indent="-228600" algn="l" defTabSz="1022350">
            <a:lnSpc>
              <a:spcPct val="90000"/>
            </a:lnSpc>
            <a:spcBef>
              <a:spcPct val="0"/>
            </a:spcBef>
            <a:spcAft>
              <a:spcPct val="15000"/>
            </a:spcAft>
            <a:buChar char="••"/>
          </a:pPr>
          <a:r>
            <a:rPr lang="en-US" sz="2300" kern="1200" smtClean="0"/>
            <a:t>Faster </a:t>
          </a:r>
          <a:r>
            <a:rPr lang="en-US" sz="2300" kern="1200" dirty="0" smtClean="0"/>
            <a:t>&amp; more memory</a:t>
          </a:r>
          <a:endParaRPr lang="en-US" sz="2300" kern="1200" dirty="0"/>
        </a:p>
      </dsp:txBody>
      <dsp:txXfrm>
        <a:off x="4730330" y="1529775"/>
        <a:ext cx="2353500" cy="29961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25C7E-F746-4044-8586-682DEBD112FB}">
      <dsp:nvSpPr>
        <dsp:cNvPr id="0" name=""/>
        <dsp:cNvSpPr/>
      </dsp:nvSpPr>
      <dsp:spPr>
        <a:xfrm>
          <a:off x="617219" y="0"/>
          <a:ext cx="6995160" cy="4525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C383A5-AB96-4E38-AE3F-BEC99F47741C}">
      <dsp:nvSpPr>
        <dsp:cNvPr id="0" name=""/>
        <dsp:cNvSpPr/>
      </dsp:nvSpPr>
      <dsp:spPr>
        <a:xfrm>
          <a:off x="1695376" y="1357788"/>
          <a:ext cx="1581224"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ENIAC</a:t>
          </a:r>
          <a:endParaRPr lang="en-US" sz="2400" kern="1200" dirty="0"/>
        </a:p>
      </dsp:txBody>
      <dsp:txXfrm>
        <a:off x="1772565" y="1434977"/>
        <a:ext cx="1426846" cy="1656007"/>
      </dsp:txXfrm>
    </dsp:sp>
    <dsp:sp modelId="{0DE4F07E-D63B-4F4F-AB2E-70B945D1D720}">
      <dsp:nvSpPr>
        <dsp:cNvPr id="0" name=""/>
        <dsp:cNvSpPr/>
      </dsp:nvSpPr>
      <dsp:spPr>
        <a:xfrm>
          <a:off x="3295583" y="1357788"/>
          <a:ext cx="1581224"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Von Neumann / Turing Machine</a:t>
          </a:r>
          <a:endParaRPr lang="en-US" sz="2400" kern="1200" dirty="0"/>
        </a:p>
      </dsp:txBody>
      <dsp:txXfrm>
        <a:off x="3372772" y="1434977"/>
        <a:ext cx="1426846" cy="1656007"/>
      </dsp:txXfrm>
    </dsp:sp>
    <dsp:sp modelId="{B0ADBF3F-AA71-49A0-9BCA-727F0212E8B9}">
      <dsp:nvSpPr>
        <dsp:cNvPr id="0" name=""/>
        <dsp:cNvSpPr/>
      </dsp:nvSpPr>
      <dsp:spPr>
        <a:xfrm>
          <a:off x="4920765" y="1357788"/>
          <a:ext cx="1581224"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UNIVAC</a:t>
          </a:r>
        </a:p>
      </dsp:txBody>
      <dsp:txXfrm>
        <a:off x="4997954" y="1434977"/>
        <a:ext cx="1426846" cy="1656007"/>
      </dsp:txXfrm>
    </dsp:sp>
    <dsp:sp modelId="{4DC3F28E-EC4C-4A6B-8C85-8B43D8BB202D}">
      <dsp:nvSpPr>
        <dsp:cNvPr id="0" name=""/>
        <dsp:cNvSpPr/>
      </dsp:nvSpPr>
      <dsp:spPr>
        <a:xfrm>
          <a:off x="6581051" y="1357788"/>
          <a:ext cx="1581224" cy="1810385"/>
        </a:xfrm>
        <a:prstGeom prst="roundRect">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IBM</a:t>
          </a:r>
        </a:p>
      </dsp:txBody>
      <dsp:txXfrm>
        <a:off x="6658240" y="1434977"/>
        <a:ext cx="1426846" cy="1656007"/>
      </dsp:txXfrm>
    </dsp:sp>
    <dsp:sp modelId="{EDA419C4-1E9A-4828-B729-4DE92B9FA361}">
      <dsp:nvSpPr>
        <dsp:cNvPr id="0" name=""/>
        <dsp:cNvSpPr/>
      </dsp:nvSpPr>
      <dsp:spPr>
        <a:xfrm>
          <a:off x="1" y="1371602"/>
          <a:ext cx="1581224" cy="1810385"/>
        </a:xfrm>
        <a:prstGeom prst="round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MARK 1</a:t>
          </a:r>
          <a:endParaRPr lang="en-US" sz="2400" kern="1200" dirty="0"/>
        </a:p>
      </dsp:txBody>
      <dsp:txXfrm>
        <a:off x="77190" y="1448791"/>
        <a:ext cx="1426846" cy="165600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2233D7F-54B2-4CB2-AF00-0E5C423B54AA}" type="datetimeFigureOut">
              <a:rPr lang="en-US" smtClean="0"/>
              <a:pPr/>
              <a:t>10/17/2017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366459-912A-49E6-A5DF-5199E63E42BB}" type="slidenum">
              <a:rPr lang="en-US" smtClean="0"/>
              <a:pPr/>
              <a:t>‹#›</a:t>
            </a:fld>
            <a:endParaRPr lang="en-US"/>
          </a:p>
        </p:txBody>
      </p:sp>
    </p:spTree>
    <p:extLst>
      <p:ext uri="{BB962C8B-B14F-4D97-AF65-F5344CB8AC3E}">
        <p14:creationId xmlns:p14="http://schemas.microsoft.com/office/powerpoint/2010/main" val="2486918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798FD6-871B-4784-A5D9-F37357925EF2}" type="datetimeFigureOut">
              <a:rPr lang="en-US" smtClean="0"/>
              <a:pPr/>
              <a:t>10/17/2017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7C646B-D3C8-4981-B60B-38C0287FD3E7}" type="slidenum">
              <a:rPr lang="en-US" smtClean="0"/>
              <a:pPr/>
              <a:t>‹#›</a:t>
            </a:fld>
            <a:endParaRPr lang="en-US"/>
          </a:p>
        </p:txBody>
      </p:sp>
    </p:spTree>
    <p:extLst>
      <p:ext uri="{BB962C8B-B14F-4D97-AF65-F5344CB8AC3E}">
        <p14:creationId xmlns:p14="http://schemas.microsoft.com/office/powerpoint/2010/main" val="2575986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7C646B-D3C8-4981-B60B-38C0287FD3E7}" type="slidenum">
              <a:rPr lang="en-US" smtClean="0"/>
              <a:pPr/>
              <a:t>21</a:t>
            </a:fld>
            <a:endParaRPr lang="en-US"/>
          </a:p>
        </p:txBody>
      </p:sp>
    </p:spTree>
    <p:extLst>
      <p:ext uri="{BB962C8B-B14F-4D97-AF65-F5344CB8AC3E}">
        <p14:creationId xmlns:p14="http://schemas.microsoft.com/office/powerpoint/2010/main" val="1518212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62" name="Picture 2" descr="http://wpmu.org/wp-content/uploads/2012/02/keyboard-ball-big.jpg"/>
          <p:cNvPicPr>
            <a:picLocks noChangeAspect="1" noChangeArrowheads="1"/>
          </p:cNvPicPr>
          <p:nvPr userDrawn="1"/>
        </p:nvPicPr>
        <p:blipFill>
          <a:blip r:embed="rId2" cstate="print"/>
          <a:srcRect l="8571" r="3810"/>
          <a:stretch>
            <a:fillRect/>
          </a:stretch>
        </p:blipFill>
        <p:spPr bwMode="auto">
          <a:xfrm>
            <a:off x="6754091" y="4191000"/>
            <a:ext cx="2389908" cy="2095499"/>
          </a:xfrm>
          <a:prstGeom prst="rect">
            <a:avLst/>
          </a:prstGeom>
          <a:noFill/>
        </p:spPr>
      </p:pic>
      <p:sp>
        <p:nvSpPr>
          <p:cNvPr id="2" name="Title 1"/>
          <p:cNvSpPr>
            <a:spLocks noGrp="1"/>
          </p:cNvSpPr>
          <p:nvPr>
            <p:ph type="ctrTitle"/>
          </p:nvPr>
        </p:nvSpPr>
        <p:spPr>
          <a:xfrm>
            <a:off x="685800" y="1978025"/>
            <a:ext cx="7772400" cy="1470025"/>
          </a:xfrm>
        </p:spPr>
        <p:txBody>
          <a:bodyPr/>
          <a:lstStyle>
            <a:lvl1pPr algn="l">
              <a:defRPr b="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685800" y="3657600"/>
            <a:ext cx="6400800" cy="17526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l">
              <a:buNone/>
              <a:defRPr sz="24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May 2014</a:t>
            </a:r>
            <a:endParaRPr lang="en-US"/>
          </a:p>
        </p:txBody>
      </p:sp>
      <p:sp>
        <p:nvSpPr>
          <p:cNvPr id="5" name="Footer Placeholder 4"/>
          <p:cNvSpPr>
            <a:spLocks noGrp="1"/>
          </p:cNvSpPr>
          <p:nvPr>
            <p:ph type="ftr" sz="quarter" idx="11"/>
          </p:nvPr>
        </p:nvSpPr>
        <p:spPr/>
        <p:txBody>
          <a:bodyPr/>
          <a:lstStyle/>
          <a:p>
            <a:r>
              <a:rPr lang="en-US" smtClean="0"/>
              <a:t>Systems and Networking</a:t>
            </a:r>
            <a:endParaRPr lang="en-US"/>
          </a:p>
        </p:txBody>
      </p:sp>
      <p:sp>
        <p:nvSpPr>
          <p:cNvPr id="6" name="Slide Number Placeholder 5"/>
          <p:cNvSpPr>
            <a:spLocks noGrp="1"/>
          </p:cNvSpPr>
          <p:nvPr>
            <p:ph type="sldNum" sz="quarter" idx="12"/>
          </p:nvPr>
        </p:nvSpPr>
        <p:spPr/>
        <p:txBody>
          <a:bodyPr/>
          <a:lstStyle/>
          <a:p>
            <a:fld id="{C578B437-91F6-4B99-A3D9-1EE1C761C95B}" type="slidenum">
              <a:rPr lang="en-US" smtClean="0"/>
              <a:pPr/>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6600" y="457200"/>
            <a:ext cx="2000432" cy="950205"/>
          </a:xfrm>
          <a:prstGeom prst="rect">
            <a:avLst/>
          </a:prstGeom>
        </p:spPr>
      </p:pic>
    </p:spTree>
  </p:cSld>
  <p:clrMapOvr>
    <a:masterClrMapping/>
  </p:clrMapOvr>
  <p:transition spd="med" advClick="0"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3" presetClass="entr" presetSubtype="1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linds(horizontal)">
                      <p:cBhvr>
                        <p:cTn dur="500"/>
                        <p:tgtEl>
                          <p:spTgt spid="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May 2014</a:t>
            </a:r>
            <a:endParaRPr lang="en-US"/>
          </a:p>
        </p:txBody>
      </p:sp>
      <p:sp>
        <p:nvSpPr>
          <p:cNvPr id="5" name="Footer Placeholder 4"/>
          <p:cNvSpPr>
            <a:spLocks noGrp="1"/>
          </p:cNvSpPr>
          <p:nvPr>
            <p:ph type="ftr" sz="quarter" idx="11"/>
          </p:nvPr>
        </p:nvSpPr>
        <p:spPr/>
        <p:txBody>
          <a:bodyPr/>
          <a:lstStyle/>
          <a:p>
            <a:r>
              <a:rPr lang="en-US" smtClean="0"/>
              <a:t>Systems and Networking</a:t>
            </a:r>
            <a:endParaRPr lang="en-US"/>
          </a:p>
        </p:txBody>
      </p:sp>
      <p:sp>
        <p:nvSpPr>
          <p:cNvPr id="6" name="Slide Number Placeholder 5"/>
          <p:cNvSpPr>
            <a:spLocks noGrp="1"/>
          </p:cNvSpPr>
          <p:nvPr>
            <p:ph type="sldNum" sz="quarter" idx="12"/>
          </p:nvPr>
        </p:nvSpPr>
        <p:spPr/>
        <p:txBody>
          <a:bodyPr/>
          <a:lstStyle/>
          <a:p>
            <a:fld id="{C578B437-91F6-4B99-A3D9-1EE1C761C95B}" type="slidenum">
              <a:rPr lang="en-US" smtClean="0"/>
              <a:pPr/>
              <a:t>‹#›</a:t>
            </a:fld>
            <a:endParaRPr lang="en-US"/>
          </a:p>
        </p:txBody>
      </p:sp>
    </p:spTree>
  </p:cSld>
  <p:clrMapOvr>
    <a:masterClrMapping/>
  </p:clrMapOvr>
  <p:transition spd="med">
    <p:pull/>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May 2014</a:t>
            </a:r>
            <a:endParaRPr lang="en-US"/>
          </a:p>
        </p:txBody>
      </p:sp>
      <p:sp>
        <p:nvSpPr>
          <p:cNvPr id="5" name="Footer Placeholder 4"/>
          <p:cNvSpPr>
            <a:spLocks noGrp="1"/>
          </p:cNvSpPr>
          <p:nvPr>
            <p:ph type="ftr" sz="quarter" idx="11"/>
          </p:nvPr>
        </p:nvSpPr>
        <p:spPr/>
        <p:txBody>
          <a:bodyPr/>
          <a:lstStyle/>
          <a:p>
            <a:r>
              <a:rPr lang="en-US" smtClean="0"/>
              <a:t>Systems and Networking</a:t>
            </a:r>
            <a:endParaRPr lang="en-US"/>
          </a:p>
        </p:txBody>
      </p:sp>
      <p:sp>
        <p:nvSpPr>
          <p:cNvPr id="6" name="Slide Number Placeholder 5"/>
          <p:cNvSpPr>
            <a:spLocks noGrp="1"/>
          </p:cNvSpPr>
          <p:nvPr>
            <p:ph type="sldNum" sz="quarter" idx="12"/>
          </p:nvPr>
        </p:nvSpPr>
        <p:spPr/>
        <p:txBody>
          <a:bodyPr/>
          <a:lstStyle/>
          <a:p>
            <a:fld id="{C578B437-91F6-4B99-A3D9-1EE1C761C95B}" type="slidenum">
              <a:rPr lang="en-US" smtClean="0"/>
              <a:pPr/>
              <a:t>‹#›</a:t>
            </a:fld>
            <a:endParaRPr lang="en-US"/>
          </a:p>
        </p:txBody>
      </p:sp>
    </p:spTree>
  </p:cSld>
  <p:clrMapOvr>
    <a:masterClrMapping/>
  </p:clrMapOvr>
  <p:transition spd="med">
    <p:pul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C578B437-91F6-4B99-A3D9-1EE1C761C95B}" type="slidenum">
              <a:rPr lang="en-US" smtClean="0"/>
              <a:pPr/>
              <a:t>‹#›</a:t>
            </a:fld>
            <a:endParaRPr 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left)">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left)">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left)">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7772400" cy="1362075"/>
          </a:xfrm>
        </p:spPr>
        <p:txBody>
          <a:bodyPr anchor="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l">
              <a:defRPr sz="4000" b="1" cap="none" spc="0">
                <a:ln/>
                <a:solidFill>
                  <a:schemeClr val="accent3"/>
                </a:solidFill>
                <a:effectLst>
                  <a:outerShdw blurRad="50800" dist="38100" dir="2700000" algn="tl" rotWithShape="0">
                    <a:prstClr val="black">
                      <a:alpha val="40000"/>
                    </a:prst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C578B437-91F6-4B99-A3D9-1EE1C761C95B}" type="slidenum">
              <a:rPr lang="en-US" smtClean="0"/>
              <a:pPr/>
              <a:t>‹#›</a:t>
            </a:fld>
            <a:endParaRPr lang="en-US"/>
          </a:p>
        </p:txBody>
      </p:sp>
      <p:pic>
        <p:nvPicPr>
          <p:cNvPr id="10" name="Picture 8" descr="https://si0.twimg.com/profile_images/2190168281/leaf2.png"/>
          <p:cNvPicPr>
            <a:picLocks noChangeAspect="1" noChangeArrowheads="1"/>
          </p:cNvPicPr>
          <p:nvPr userDrawn="1"/>
        </p:nvPicPr>
        <p:blipFill>
          <a:blip r:embed="rId2" cstate="print"/>
          <a:srcRect/>
          <a:stretch>
            <a:fillRect/>
          </a:stretch>
        </p:blipFill>
        <p:spPr bwMode="auto">
          <a:xfrm rot="1290912">
            <a:off x="5327431" y="3373512"/>
            <a:ext cx="3033857" cy="3033857"/>
          </a:xfrm>
          <a:prstGeom prst="rect">
            <a:avLst/>
          </a:prstGeom>
          <a:noFill/>
        </p:spPr>
      </p:pic>
    </p:spTree>
  </p:cSld>
  <p:clrMapOvr>
    <a:masterClrMapping/>
  </p:clrMapOvr>
  <p:transition spd="med" advClick="0"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2"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May 2014</a:t>
            </a:r>
            <a:endParaRPr lang="en-US"/>
          </a:p>
        </p:txBody>
      </p:sp>
      <p:sp>
        <p:nvSpPr>
          <p:cNvPr id="6" name="Footer Placeholder 5"/>
          <p:cNvSpPr>
            <a:spLocks noGrp="1"/>
          </p:cNvSpPr>
          <p:nvPr>
            <p:ph type="ftr" sz="quarter" idx="11"/>
          </p:nvPr>
        </p:nvSpPr>
        <p:spPr/>
        <p:txBody>
          <a:bodyPr/>
          <a:lstStyle/>
          <a:p>
            <a:r>
              <a:rPr lang="en-US" smtClean="0"/>
              <a:t>Systems and Networking</a:t>
            </a:r>
            <a:endParaRPr lang="en-US"/>
          </a:p>
        </p:txBody>
      </p:sp>
      <p:sp>
        <p:nvSpPr>
          <p:cNvPr id="7" name="Slide Number Placeholder 6"/>
          <p:cNvSpPr>
            <a:spLocks noGrp="1"/>
          </p:cNvSpPr>
          <p:nvPr>
            <p:ph type="sldNum" sz="quarter" idx="12"/>
          </p:nvPr>
        </p:nvSpPr>
        <p:spPr/>
        <p:txBody>
          <a:bodyPr/>
          <a:lstStyle/>
          <a:p>
            <a:fld id="{C578B437-91F6-4B99-A3D9-1EE1C761C95B}" type="slidenum">
              <a:rPr lang="en-US" smtClean="0"/>
              <a:pPr/>
              <a:t>‹#›</a:t>
            </a:fld>
            <a:endParaRPr 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left)">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left)">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left)">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May 2014</a:t>
            </a:r>
            <a:endParaRPr lang="en-US"/>
          </a:p>
        </p:txBody>
      </p:sp>
      <p:sp>
        <p:nvSpPr>
          <p:cNvPr id="8" name="Footer Placeholder 7"/>
          <p:cNvSpPr>
            <a:spLocks noGrp="1"/>
          </p:cNvSpPr>
          <p:nvPr>
            <p:ph type="ftr" sz="quarter" idx="11"/>
          </p:nvPr>
        </p:nvSpPr>
        <p:spPr/>
        <p:txBody>
          <a:bodyPr/>
          <a:lstStyle/>
          <a:p>
            <a:r>
              <a:rPr lang="en-US" smtClean="0"/>
              <a:t>Systems and Networking</a:t>
            </a:r>
            <a:endParaRPr lang="en-US"/>
          </a:p>
        </p:txBody>
      </p:sp>
      <p:sp>
        <p:nvSpPr>
          <p:cNvPr id="9" name="Slide Number Placeholder 8"/>
          <p:cNvSpPr>
            <a:spLocks noGrp="1"/>
          </p:cNvSpPr>
          <p:nvPr>
            <p:ph type="sldNum" sz="quarter" idx="12"/>
          </p:nvPr>
        </p:nvSpPr>
        <p:spPr/>
        <p:txBody>
          <a:bodyPr/>
          <a:lstStyle/>
          <a:p>
            <a:fld id="{C578B437-91F6-4B99-A3D9-1EE1C761C95B}" type="slidenum">
              <a:rPr lang="en-US" smtClean="0"/>
              <a:pPr/>
              <a:t>‹#›</a:t>
            </a:fld>
            <a:endParaRPr 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left)">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left)">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wipe(left)">
                                      <p:cBhvr>
                                        <p:cTn id="29" dur="5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wipe(left)">
                                      <p:cBhvr>
                                        <p:cTn id="34" dur="500"/>
                                        <p:tgtEl>
                                          <p:spTgt spid="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wipe(left)">
                                      <p:cBhvr>
                                        <p:cTn id="39" dur="500"/>
                                        <p:tgtEl>
                                          <p:spTgt spid="4">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wipe(left)">
                                      <p:cBhvr>
                                        <p:cTn id="44" dur="500"/>
                                        <p:tgtEl>
                                          <p:spTgt spid="4">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6">
                                            <p:txEl>
                                              <p:pRg st="0" end="0"/>
                                            </p:txEl>
                                          </p:spTgt>
                                        </p:tgtEl>
                                        <p:attrNameLst>
                                          <p:attrName>style.visibility</p:attrName>
                                        </p:attrNameLst>
                                      </p:cBhvr>
                                      <p:to>
                                        <p:strVal val="visible"/>
                                      </p:to>
                                    </p:set>
                                    <p:animEffect transition="in" filter="wipe(left)">
                                      <p:cBhvr>
                                        <p:cTn id="49" dur="500"/>
                                        <p:tgtEl>
                                          <p:spTgt spid="6">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6">
                                            <p:txEl>
                                              <p:pRg st="1" end="1"/>
                                            </p:txEl>
                                          </p:spTgt>
                                        </p:tgtEl>
                                        <p:attrNameLst>
                                          <p:attrName>style.visibility</p:attrName>
                                        </p:attrNameLst>
                                      </p:cBhvr>
                                      <p:to>
                                        <p:strVal val="visible"/>
                                      </p:to>
                                    </p:set>
                                    <p:animEffect transition="in" filter="wipe(left)">
                                      <p:cBhvr>
                                        <p:cTn id="54" dur="500"/>
                                        <p:tgtEl>
                                          <p:spTgt spid="6">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6">
                                            <p:txEl>
                                              <p:pRg st="2" end="2"/>
                                            </p:txEl>
                                          </p:spTgt>
                                        </p:tgtEl>
                                        <p:attrNameLst>
                                          <p:attrName>style.visibility</p:attrName>
                                        </p:attrNameLst>
                                      </p:cBhvr>
                                      <p:to>
                                        <p:strVal val="visible"/>
                                      </p:to>
                                    </p:set>
                                    <p:animEffect transition="in" filter="wipe(left)">
                                      <p:cBhvr>
                                        <p:cTn id="59" dur="500"/>
                                        <p:tgtEl>
                                          <p:spTgt spid="6">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6">
                                            <p:txEl>
                                              <p:pRg st="3" end="3"/>
                                            </p:txEl>
                                          </p:spTgt>
                                        </p:tgtEl>
                                        <p:attrNameLst>
                                          <p:attrName>style.visibility</p:attrName>
                                        </p:attrNameLst>
                                      </p:cBhvr>
                                      <p:to>
                                        <p:strVal val="visible"/>
                                      </p:to>
                                    </p:set>
                                    <p:animEffect transition="in" filter="wipe(left)">
                                      <p:cBhvr>
                                        <p:cTn id="64" dur="500"/>
                                        <p:tgtEl>
                                          <p:spTgt spid="6">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6">
                                            <p:txEl>
                                              <p:pRg st="4" end="4"/>
                                            </p:txEl>
                                          </p:spTgt>
                                        </p:tgtEl>
                                        <p:attrNameLst>
                                          <p:attrName>style.visibility</p:attrName>
                                        </p:attrNameLst>
                                      </p:cBhvr>
                                      <p:to>
                                        <p:strVal val="visible"/>
                                      </p:to>
                                    </p:set>
                                    <p:animEffect transition="in" filter="wipe(left)">
                                      <p:cBhvr>
                                        <p:cTn id="6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P spid="4" grpId="0" uiExpand="1" build="p">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P spid="5" grpId="0" build="p">
        <p:tmplLst>
          <p:tmpl lvl="1">
            <p:tnLst>
              <p:par>
                <p:cTn presetID="22" presetClass="entr" presetSubtype="8"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6" grpId="0" uiExpand="1" build="p">
        <p:tmplLst>
          <p:tmpl lvl="1">
            <p:tnLst>
              <p:par>
                <p:cTn presetID="22" presetClass="entr" presetSubtype="8"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C578B437-91F6-4B99-A3D9-1EE1C761C95B}" type="slidenum">
              <a:rPr lang="en-US" smtClean="0"/>
              <a:pPr/>
              <a:t>‹#›</a:t>
            </a:fld>
            <a:endParaRPr 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May 2014</a:t>
            </a:r>
            <a:endParaRPr lang="en-US"/>
          </a:p>
        </p:txBody>
      </p:sp>
      <p:sp>
        <p:nvSpPr>
          <p:cNvPr id="3" name="Footer Placeholder 2"/>
          <p:cNvSpPr>
            <a:spLocks noGrp="1"/>
          </p:cNvSpPr>
          <p:nvPr>
            <p:ph type="ftr" sz="quarter" idx="11"/>
          </p:nvPr>
        </p:nvSpPr>
        <p:spPr/>
        <p:txBody>
          <a:bodyPr/>
          <a:lstStyle/>
          <a:p>
            <a:r>
              <a:rPr lang="en-US" smtClean="0"/>
              <a:t>Systems and Networking</a:t>
            </a:r>
            <a:endParaRPr lang="en-US"/>
          </a:p>
        </p:txBody>
      </p:sp>
      <p:sp>
        <p:nvSpPr>
          <p:cNvPr id="4" name="Slide Number Placeholder 3"/>
          <p:cNvSpPr>
            <a:spLocks noGrp="1"/>
          </p:cNvSpPr>
          <p:nvPr>
            <p:ph type="sldNum" sz="quarter" idx="12"/>
          </p:nvPr>
        </p:nvSpPr>
        <p:spPr/>
        <p:txBody>
          <a:bodyPr/>
          <a:lstStyle/>
          <a:p>
            <a:fld id="{C578B437-91F6-4B99-A3D9-1EE1C761C95B}" type="slidenum">
              <a:rPr lang="en-US" smtClean="0"/>
              <a:pPr/>
              <a:t>‹#›</a:t>
            </a:fld>
            <a:endParaRPr lang="en-US"/>
          </a:p>
        </p:txBody>
      </p:sp>
    </p:spTree>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r>
              <a:rPr lang="en-US" smtClean="0"/>
              <a:t>May 2014</a:t>
            </a:r>
            <a:endParaRPr lang="en-US"/>
          </a:p>
        </p:txBody>
      </p:sp>
      <p:sp>
        <p:nvSpPr>
          <p:cNvPr id="6" name="Footer Placeholder 5"/>
          <p:cNvSpPr>
            <a:spLocks noGrp="1"/>
          </p:cNvSpPr>
          <p:nvPr>
            <p:ph type="ftr" sz="quarter" idx="11"/>
          </p:nvPr>
        </p:nvSpPr>
        <p:spPr/>
        <p:txBody>
          <a:bodyPr/>
          <a:lstStyle/>
          <a:p>
            <a:r>
              <a:rPr lang="en-US" smtClean="0"/>
              <a:t>Systems and Networking</a:t>
            </a:r>
            <a:endParaRPr lang="en-US"/>
          </a:p>
        </p:txBody>
      </p:sp>
      <p:sp>
        <p:nvSpPr>
          <p:cNvPr id="7" name="Slide Number Placeholder 6"/>
          <p:cNvSpPr>
            <a:spLocks noGrp="1"/>
          </p:cNvSpPr>
          <p:nvPr>
            <p:ph type="sldNum" sz="quarter" idx="12"/>
          </p:nvPr>
        </p:nvSpPr>
        <p:spPr/>
        <p:txBody>
          <a:bodyPr/>
          <a:lstStyle/>
          <a:p>
            <a:fld id="{C578B437-91F6-4B99-A3D9-1EE1C761C95B}" type="slidenum">
              <a:rPr lang="en-US" smtClean="0"/>
              <a:pPr/>
              <a:t>‹#›</a:t>
            </a:fld>
            <a:endParaRPr 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13"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4">
                                            <p:txEl>
                                              <p:pRg st="0" end="0"/>
                                            </p:txEl>
                                          </p:spTgt>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left)">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ipe(left)">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wipe(left)">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wipe(left)">
                                      <p:cBhvr>
                                        <p:cTn id="4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P spid="4" grpId="0" build="p">
        <p:tmplLst>
          <p:tmpl lvl="1">
            <p:tnLst>
              <p:par>
                <p:cTn presetID="27" presetClass="entr" presetSubtype="0" fill="hold" nodeType="afterEffect">
                  <p:stCondLst>
                    <p:cond delay="0"/>
                  </p:stCondLst>
                  <p:iterate type="lt">
                    <p:tmPct val="50000"/>
                  </p:iterate>
                  <p:childTnLst>
                    <p:set>
                      <p:cBhvr>
                        <p:cTn dur="1" fill="hold">
                          <p:stCondLst>
                            <p:cond delay="0"/>
                          </p:stCondLst>
                        </p:cTn>
                        <p:tgtEl>
                          <p:spTgt spid="4"/>
                        </p:tgtEl>
                        <p:attrNameLst>
                          <p:attrName>style.visibility</p:attrName>
                        </p:attrNameLst>
                      </p:cBhvr>
                      <p:to>
                        <p:strVal val="visible"/>
                      </p:to>
                    </p:set>
                    <p:anim calcmode="discrete" valueType="clr">
                      <p:cBhvr override="childStyle">
                        <p:cTn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dur="80"/>
                        <p:tgtEl>
                          <p:spTgt spid="4"/>
                        </p:tgtEl>
                        <p:attrNameLst>
                          <p:attrName>fillcolor</p:attrName>
                        </p:attrNameLst>
                      </p:cBhvr>
                      <p:tavLst>
                        <p:tav tm="0">
                          <p:val>
                            <p:clrVal>
                              <a:schemeClr val="accent2"/>
                            </p:clrVal>
                          </p:val>
                        </p:tav>
                        <p:tav tm="50000">
                          <p:val>
                            <p:clrVal>
                              <a:schemeClr val="hlink"/>
                            </p:clrVal>
                          </p:val>
                        </p:tav>
                      </p:tavLst>
                    </p:anim>
                    <p:set>
                      <p:cBhvr>
                        <p:cTn dur="80"/>
                        <p:tgtEl>
                          <p:spTgt spid="4"/>
                        </p:tgtEl>
                        <p:attrNameLst>
                          <p:attrName>fill.type</p:attrName>
                        </p:attrNameLst>
                      </p:cBhvr>
                      <p:to>
                        <p:strVal val="solid"/>
                      </p:to>
                    </p:se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May 2014</a:t>
            </a:r>
            <a:endParaRPr lang="en-US"/>
          </a:p>
        </p:txBody>
      </p:sp>
      <p:sp>
        <p:nvSpPr>
          <p:cNvPr id="6" name="Footer Placeholder 5"/>
          <p:cNvSpPr>
            <a:spLocks noGrp="1"/>
          </p:cNvSpPr>
          <p:nvPr>
            <p:ph type="ftr" sz="quarter" idx="11"/>
          </p:nvPr>
        </p:nvSpPr>
        <p:spPr/>
        <p:txBody>
          <a:bodyPr/>
          <a:lstStyle/>
          <a:p>
            <a:r>
              <a:rPr lang="en-US" smtClean="0"/>
              <a:t>Systems and Networking</a:t>
            </a:r>
            <a:endParaRPr lang="en-US"/>
          </a:p>
        </p:txBody>
      </p:sp>
      <p:sp>
        <p:nvSpPr>
          <p:cNvPr id="7" name="Slide Number Placeholder 6"/>
          <p:cNvSpPr>
            <a:spLocks noGrp="1"/>
          </p:cNvSpPr>
          <p:nvPr>
            <p:ph type="sldNum" sz="quarter" idx="12"/>
          </p:nvPr>
        </p:nvSpPr>
        <p:spPr/>
        <p:txBody>
          <a:bodyPr/>
          <a:lstStyle/>
          <a:p>
            <a:fld id="{C578B437-91F6-4B99-A3D9-1EE1C761C95B}" type="slidenum">
              <a:rPr lang="en-US" smtClean="0"/>
              <a:pPr/>
              <a:t>‹#›</a:t>
            </a:fld>
            <a:endParaRPr lang="en-US"/>
          </a:p>
        </p:txBody>
      </p:sp>
    </p:spTree>
  </p:cSld>
  <p:clrMapOvr>
    <a:masterClrMapping/>
  </p:clrMapOvr>
  <p:transition spd="med">
    <p:pull/>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82296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May 2014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Systems and Networking</a:t>
            </a:r>
            <a:endParaRPr lang="en-US" dirty="0" smtClean="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78B437-91F6-4B99-A3D9-1EE1C761C95B}" type="slidenum">
              <a:rPr lang="en-US" smtClean="0"/>
              <a:pPr/>
              <a:t>‹#›</a:t>
            </a:fld>
            <a:endParaRPr lang="en-US"/>
          </a:p>
        </p:txBody>
      </p:sp>
      <p:sp>
        <p:nvSpPr>
          <p:cNvPr id="8" name="Rectangle 7"/>
          <p:cNvSpPr/>
          <p:nvPr userDrawn="1"/>
        </p:nvSpPr>
        <p:spPr>
          <a:xfrm>
            <a:off x="0" y="0"/>
            <a:ext cx="9144000" cy="381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 name="TextBox 8"/>
          <p:cNvSpPr txBox="1"/>
          <p:nvPr userDrawn="1"/>
        </p:nvSpPr>
        <p:spPr>
          <a:xfrm>
            <a:off x="5410200" y="0"/>
            <a:ext cx="3581400" cy="338554"/>
          </a:xfrm>
          <a:prstGeom prst="rect">
            <a:avLst/>
          </a:prstGeom>
          <a:noFill/>
        </p:spPr>
        <p:txBody>
          <a:bodyPr wrap="square" rtlCol="0">
            <a:spAutoFit/>
          </a:bodyPr>
          <a:lstStyle/>
          <a:p>
            <a:pPr algn="r"/>
            <a:r>
              <a:rPr lang="en-US" sz="1600" b="1" dirty="0" smtClean="0">
                <a:solidFill>
                  <a:schemeClr val="bg1"/>
                </a:solidFill>
                <a:latin typeface="Verdana" pitchFamily="34" charset="0"/>
              </a:rPr>
              <a:t>COMPUTER</a:t>
            </a:r>
            <a:r>
              <a:rPr lang="en-US" sz="1600" b="1" baseline="0" dirty="0" smtClean="0">
                <a:solidFill>
                  <a:schemeClr val="bg1"/>
                </a:solidFill>
                <a:latin typeface="Verdana" pitchFamily="34" charset="0"/>
              </a:rPr>
              <a:t> ORGANIZATION</a:t>
            </a:r>
            <a:endParaRPr lang="en-US" sz="1600" b="1" dirty="0">
              <a:solidFill>
                <a:schemeClr val="bg1"/>
              </a:solidFill>
              <a:latin typeface="Verdana" pitchFamily="34" charset="0"/>
            </a:endParaRPr>
          </a:p>
        </p:txBody>
      </p:sp>
      <p:sp>
        <p:nvSpPr>
          <p:cNvPr id="10" name="TextBox 9"/>
          <p:cNvSpPr txBox="1"/>
          <p:nvPr userDrawn="1"/>
        </p:nvSpPr>
        <p:spPr>
          <a:xfrm>
            <a:off x="76200" y="11668"/>
            <a:ext cx="1285929" cy="338554"/>
          </a:xfrm>
          <a:prstGeom prst="rect">
            <a:avLst/>
          </a:prstGeom>
          <a:noFill/>
        </p:spPr>
        <p:txBody>
          <a:bodyPr wrap="none" rtlCol="0">
            <a:spAutoFit/>
          </a:bodyPr>
          <a:lstStyle/>
          <a:p>
            <a:r>
              <a:rPr lang="en-US" sz="1600" b="1" dirty="0" smtClean="0">
                <a:solidFill>
                  <a:schemeClr val="bg1"/>
                </a:solidFill>
                <a:latin typeface="Verdana" pitchFamily="34" charset="0"/>
              </a:rPr>
              <a:t>CMPD223</a:t>
            </a:r>
            <a:endParaRPr lang="en-US" sz="1600" b="1" dirty="0">
              <a:solidFill>
                <a:schemeClr val="bg1"/>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ll/>
  </p:transition>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hyperlink" Target="https://www.boddunan.com/articles/education/22-computer-science/5317-age-of-computers-the-trilogyii.html" TargetMode="External"/><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hyperlink" Target="https://www.google.com/url?sa=i&amp;rct=j&amp;q=&amp;esrc=s&amp;source=images&amp;cd=&amp;cad=rja&amp;uact=8&amp;ved=0CAYQjB1qFQoTCIeR4YqwtMgCFVAbjgodOm8IFA&amp;url=https://www.boddunan.com/articles/education/22-computer-science/5317-age-of-computers-the-trilogyii.html&amp;bvm=bv.104615367,d.c2E&amp;psig=AFQjCNFnL-14fEFtNZ6IPE9IeJ8wuyiRRg&amp;ust=1444445262129771" TargetMode="Externa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a:bodyPr>
          <a:lstStyle/>
          <a:p>
            <a:r>
              <a:rPr lang="en-US" dirty="0" smtClean="0"/>
              <a:t>CHAPTER 2</a:t>
            </a:r>
            <a:br>
              <a:rPr lang="en-US" dirty="0" smtClean="0"/>
            </a:br>
            <a:r>
              <a:rPr lang="en-US" dirty="0" smtClean="0"/>
              <a:t>COMPUTER EVOLUTION</a:t>
            </a:r>
            <a:endParaRPr lang="en-US" dirty="0"/>
          </a:p>
        </p:txBody>
      </p:sp>
      <p:sp>
        <p:nvSpPr>
          <p:cNvPr id="8" name="Subtitle 7"/>
          <p:cNvSpPr>
            <a:spLocks noGrp="1"/>
          </p:cNvSpPr>
          <p:nvPr>
            <p:ph type="subTitle" idx="1"/>
          </p:nvPr>
        </p:nvSpPr>
        <p:spPr/>
        <p:txBody>
          <a:bodyPr>
            <a:normAutofit/>
          </a:bodyPr>
          <a:lstStyle/>
          <a:p>
            <a:r>
              <a:rPr lang="en-US" sz="28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CSNB153 COMPUTER SYSTEM</a:t>
            </a:r>
            <a:endParaRPr lang="en-US" sz="280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TextBox 3"/>
          <p:cNvSpPr txBox="1"/>
          <p:nvPr/>
        </p:nvSpPr>
        <p:spPr>
          <a:xfrm>
            <a:off x="0" y="0"/>
            <a:ext cx="9144000" cy="369332"/>
          </a:xfrm>
          <a:prstGeom prst="rect">
            <a:avLst/>
          </a:prstGeom>
          <a:solidFill>
            <a:schemeClr val="accent2">
              <a:lumMod val="60000"/>
              <a:lumOff val="40000"/>
            </a:schemeClr>
          </a:solidFill>
        </p:spPr>
        <p:txBody>
          <a:bodyPr wrap="square" rtlCol="0">
            <a:spAutoFit/>
          </a:bodyPr>
          <a:lstStyle/>
          <a:p>
            <a:r>
              <a:rPr lang="en-US" dirty="0" smtClean="0"/>
              <a:t>CSNB153						             COMPUTER SYSTEM</a:t>
            </a:r>
            <a:endParaRPr lang="en-US" dirty="0"/>
          </a:p>
        </p:txBody>
      </p:sp>
    </p:spTree>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1940</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C578B437-91F6-4B99-A3D9-1EE1C761C95B}" type="slidenum">
              <a:rPr lang="en-US" smtClean="0"/>
              <a:pPr/>
              <a:t>10</a:t>
            </a:fld>
            <a:endParaRPr lang="en-US"/>
          </a:p>
        </p:txBody>
      </p:sp>
      <p:sp>
        <p:nvSpPr>
          <p:cNvPr id="5" name="TextBox 4"/>
          <p:cNvSpPr txBox="1"/>
          <p:nvPr/>
        </p:nvSpPr>
        <p:spPr>
          <a:xfrm>
            <a:off x="0" y="0"/>
            <a:ext cx="9144000" cy="369332"/>
          </a:xfrm>
          <a:prstGeom prst="rect">
            <a:avLst/>
          </a:prstGeom>
          <a:solidFill>
            <a:schemeClr val="accent2">
              <a:lumMod val="60000"/>
              <a:lumOff val="40000"/>
            </a:schemeClr>
          </a:solidFill>
        </p:spPr>
        <p:txBody>
          <a:bodyPr wrap="square" rtlCol="0">
            <a:spAutoFit/>
          </a:bodyPr>
          <a:lstStyle/>
          <a:p>
            <a:r>
              <a:rPr lang="en-US" dirty="0" smtClean="0"/>
              <a:t>							             COMPUTER SYSTEM</a:t>
            </a:r>
            <a:endParaRPr lang="en-US" dirty="0"/>
          </a:p>
        </p:txBody>
      </p:sp>
    </p:spTree>
    <p:extLst>
      <p:ext uri="{BB962C8B-B14F-4D97-AF65-F5344CB8AC3E}">
        <p14:creationId xmlns:p14="http://schemas.microsoft.com/office/powerpoint/2010/main" val="1654010684"/>
      </p:ext>
    </p:extLst>
  </p:cSld>
  <p:clrMapOvr>
    <a:masterClrMapping/>
  </p:clrMapOvr>
  <p:transition spd="med" advClick="0" advTm="3000">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Alternate Process 9"/>
          <p:cNvSpPr/>
          <p:nvPr/>
        </p:nvSpPr>
        <p:spPr>
          <a:xfrm>
            <a:off x="152400" y="2628900"/>
            <a:ext cx="8839200" cy="1241425"/>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t"/>
          <a:lstStyle/>
          <a:p>
            <a:pPr algn="ctr"/>
            <a:r>
              <a:rPr lang="en-US" sz="2400" dirty="0" smtClean="0"/>
              <a:t>Second Generation</a:t>
            </a:r>
            <a:endParaRPr lang="en-US" sz="2400" dirty="0"/>
          </a:p>
        </p:txBody>
      </p:sp>
      <p:sp>
        <p:nvSpPr>
          <p:cNvPr id="9" name="Flowchart: Alternate Process 8"/>
          <p:cNvSpPr/>
          <p:nvPr/>
        </p:nvSpPr>
        <p:spPr>
          <a:xfrm>
            <a:off x="76200" y="962799"/>
            <a:ext cx="8839200" cy="1475602"/>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t"/>
          <a:lstStyle/>
          <a:p>
            <a:pPr algn="ctr"/>
            <a:r>
              <a:rPr lang="en-US" sz="2400" smtClean="0"/>
              <a:t>First Generation</a:t>
            </a:r>
            <a:endParaRPr lang="en-US" sz="2400" dirty="0"/>
          </a:p>
        </p:txBody>
      </p:sp>
      <p:sp>
        <p:nvSpPr>
          <p:cNvPr id="2" name="Title 1"/>
          <p:cNvSpPr>
            <a:spLocks noGrp="1"/>
          </p:cNvSpPr>
          <p:nvPr>
            <p:ph type="title"/>
          </p:nvPr>
        </p:nvSpPr>
        <p:spPr>
          <a:xfrm>
            <a:off x="457200" y="184666"/>
            <a:ext cx="8229600" cy="914400"/>
          </a:xfrm>
        </p:spPr>
        <p:txBody>
          <a:bodyPr/>
          <a:lstStyle/>
          <a:p>
            <a:r>
              <a:rPr lang="en-US" dirty="0" smtClean="0"/>
              <a:t>Evolution</a:t>
            </a:r>
            <a:endParaRPr lang="en-US" dirty="0"/>
          </a:p>
        </p:txBody>
      </p:sp>
      <p:sp>
        <p:nvSpPr>
          <p:cNvPr id="4" name="Date Placeholder 3"/>
          <p:cNvSpPr>
            <a:spLocks noGrp="1"/>
          </p:cNvSpPr>
          <p:nvPr>
            <p:ph type="dt" sz="half" idx="4294967295"/>
          </p:nvPr>
        </p:nvSpPr>
        <p:spPr>
          <a:xfrm>
            <a:off x="457200" y="6356350"/>
            <a:ext cx="2133600" cy="365125"/>
          </a:xfrm>
        </p:spPr>
        <p:txBody>
          <a:bodyPr/>
          <a:lstStyle/>
          <a:p>
            <a:r>
              <a:rPr lang="en-US" smtClean="0"/>
              <a:t>May 2014</a:t>
            </a:r>
            <a:endParaRPr lang="en-US"/>
          </a:p>
        </p:txBody>
      </p:sp>
      <p:sp>
        <p:nvSpPr>
          <p:cNvPr id="5" name="Footer Placeholder 4"/>
          <p:cNvSpPr>
            <a:spLocks noGrp="1"/>
          </p:cNvSpPr>
          <p:nvPr>
            <p:ph type="ftr" sz="quarter" idx="4294967295"/>
          </p:nvPr>
        </p:nvSpPr>
        <p:spPr>
          <a:xfrm>
            <a:off x="3124200" y="6356350"/>
            <a:ext cx="2895600" cy="365125"/>
          </a:xfrm>
        </p:spPr>
        <p:txBody>
          <a:bodyPr/>
          <a:lstStyle/>
          <a:p>
            <a:r>
              <a:rPr lang="en-US" smtClean="0"/>
              <a:t>Systems and Networking</a:t>
            </a:r>
            <a:endParaRPr lang="en-US" dirty="0"/>
          </a:p>
        </p:txBody>
      </p:sp>
      <p:sp>
        <p:nvSpPr>
          <p:cNvPr id="6" name="Slide Number Placeholder 5"/>
          <p:cNvSpPr>
            <a:spLocks noGrp="1"/>
          </p:cNvSpPr>
          <p:nvPr>
            <p:ph type="sldNum" sz="quarter" idx="12"/>
          </p:nvPr>
        </p:nvSpPr>
        <p:spPr/>
        <p:txBody>
          <a:bodyPr/>
          <a:lstStyle/>
          <a:p>
            <a:fld id="{C578B437-91F6-4B99-A3D9-1EE1C761C95B}" type="slidenum">
              <a:rPr lang="en-US" smtClean="0"/>
              <a:pPr/>
              <a:t>11</a:t>
            </a:fld>
            <a:endParaRPr lang="en-US"/>
          </a:p>
        </p:txBody>
      </p:sp>
      <p:graphicFrame>
        <p:nvGraphicFramePr>
          <p:cNvPr id="8" name="Content Placeholder 6"/>
          <p:cNvGraphicFramePr>
            <a:graphicFrameLocks/>
          </p:cNvGraphicFramePr>
          <p:nvPr>
            <p:extLst>
              <p:ext uri="{D42A27DB-BD31-4B8C-83A1-F6EECF244321}">
                <p14:modId xmlns:p14="http://schemas.microsoft.com/office/powerpoint/2010/main" val="4166806517"/>
              </p:ext>
            </p:extLst>
          </p:nvPr>
        </p:nvGraphicFramePr>
        <p:xfrm>
          <a:off x="1981200" y="3249612"/>
          <a:ext cx="2590800" cy="456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p:cNvGraphicFramePr/>
          <p:nvPr>
            <p:extLst>
              <p:ext uri="{D42A27DB-BD31-4B8C-83A1-F6EECF244321}">
                <p14:modId xmlns:p14="http://schemas.microsoft.com/office/powerpoint/2010/main" val="490756931"/>
              </p:ext>
            </p:extLst>
          </p:nvPr>
        </p:nvGraphicFramePr>
        <p:xfrm>
          <a:off x="381000" y="1416824"/>
          <a:ext cx="8382000" cy="8875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TextBox 11"/>
          <p:cNvSpPr txBox="1"/>
          <p:nvPr/>
        </p:nvSpPr>
        <p:spPr>
          <a:xfrm>
            <a:off x="0" y="0"/>
            <a:ext cx="9144000" cy="369332"/>
          </a:xfrm>
          <a:prstGeom prst="rect">
            <a:avLst/>
          </a:prstGeom>
          <a:solidFill>
            <a:schemeClr val="accent2">
              <a:lumMod val="60000"/>
              <a:lumOff val="40000"/>
            </a:schemeClr>
          </a:solidFill>
        </p:spPr>
        <p:txBody>
          <a:bodyPr wrap="square" rtlCol="0">
            <a:spAutoFit/>
          </a:bodyPr>
          <a:lstStyle/>
          <a:p>
            <a:r>
              <a:rPr lang="en-US" dirty="0" smtClean="0"/>
              <a:t>							             COMPUTER SYSTEM</a:t>
            </a:r>
            <a:endParaRPr lang="en-US" dirty="0"/>
          </a:p>
        </p:txBody>
      </p:sp>
      <p:sp>
        <p:nvSpPr>
          <p:cNvPr id="13" name="Flowchart: Alternate Process 12"/>
          <p:cNvSpPr/>
          <p:nvPr/>
        </p:nvSpPr>
        <p:spPr>
          <a:xfrm>
            <a:off x="152400" y="3962400"/>
            <a:ext cx="8839200" cy="1241425"/>
          </a:xfrm>
          <a:prstGeom prst="flowChartAlternateProcess">
            <a:avLst/>
          </a:prstGeom>
          <a:solidFill>
            <a:schemeClr val="accent5">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t"/>
          <a:lstStyle/>
          <a:p>
            <a:pPr algn="ctr"/>
            <a:r>
              <a:rPr lang="en-US" sz="2400" dirty="0" smtClean="0"/>
              <a:t>Third Generation</a:t>
            </a:r>
            <a:endParaRPr lang="en-US" sz="2400" dirty="0"/>
          </a:p>
        </p:txBody>
      </p:sp>
      <p:graphicFrame>
        <p:nvGraphicFramePr>
          <p:cNvPr id="14" name="Content Placeholder 6"/>
          <p:cNvGraphicFramePr>
            <a:graphicFrameLocks/>
          </p:cNvGraphicFramePr>
          <p:nvPr>
            <p:extLst>
              <p:ext uri="{D42A27DB-BD31-4B8C-83A1-F6EECF244321}">
                <p14:modId xmlns:p14="http://schemas.microsoft.com/office/powerpoint/2010/main" val="1361853655"/>
              </p:ext>
            </p:extLst>
          </p:nvPr>
        </p:nvGraphicFramePr>
        <p:xfrm>
          <a:off x="1981200" y="4583112"/>
          <a:ext cx="2590800" cy="45694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5" name="Flowchart: Alternate Process 14"/>
          <p:cNvSpPr/>
          <p:nvPr/>
        </p:nvSpPr>
        <p:spPr>
          <a:xfrm>
            <a:off x="152400" y="5430157"/>
            <a:ext cx="8839200" cy="1241425"/>
          </a:xfrm>
          <a:prstGeom prst="flowChartAlternateProcess">
            <a:avLst/>
          </a:prstGeom>
          <a:solidFill>
            <a:schemeClr val="tx2">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t"/>
          <a:lstStyle/>
          <a:p>
            <a:pPr algn="ctr"/>
            <a:r>
              <a:rPr lang="en-US" sz="2400" dirty="0" smtClean="0"/>
              <a:t>Later Generation</a:t>
            </a:r>
            <a:endParaRPr lang="en-US" sz="2400" dirty="0"/>
          </a:p>
        </p:txBody>
      </p:sp>
      <p:grpSp>
        <p:nvGrpSpPr>
          <p:cNvPr id="16" name="Group 15"/>
          <p:cNvGrpSpPr/>
          <p:nvPr/>
        </p:nvGrpSpPr>
        <p:grpSpPr>
          <a:xfrm>
            <a:off x="3249847" y="5865679"/>
            <a:ext cx="3036653" cy="687521"/>
            <a:chOff x="3887" y="-1"/>
            <a:chExt cx="2263303" cy="887500"/>
          </a:xfrm>
          <a:solidFill>
            <a:schemeClr val="accent6">
              <a:lumMod val="75000"/>
            </a:schemeClr>
          </a:solidFill>
        </p:grpSpPr>
        <p:sp>
          <p:nvSpPr>
            <p:cNvPr id="17" name="Chevron 16"/>
            <p:cNvSpPr/>
            <p:nvPr/>
          </p:nvSpPr>
          <p:spPr>
            <a:xfrm>
              <a:off x="3887" y="-1"/>
              <a:ext cx="2263303" cy="887500"/>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Chevron 4"/>
            <p:cNvSpPr/>
            <p:nvPr/>
          </p:nvSpPr>
          <p:spPr>
            <a:xfrm>
              <a:off x="447637" y="100585"/>
              <a:ext cx="1375803" cy="69925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dirty="0" smtClean="0"/>
                <a:t>Microprocessor</a:t>
              </a:r>
              <a:endParaRPr lang="en-US" sz="1900" kern="1200" dirty="0"/>
            </a:p>
          </p:txBody>
        </p:sp>
      </p:grpSp>
    </p:spTree>
    <p:extLst>
      <p:ext uri="{BB962C8B-B14F-4D97-AF65-F5344CB8AC3E}">
        <p14:creationId xmlns:p14="http://schemas.microsoft.com/office/powerpoint/2010/main" val="14590674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500"/>
                            </p:stCondLst>
                            <p:childTnLst>
                              <p:par>
                                <p:cTn id="19" presetID="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500"/>
                            </p:stCondLst>
                            <p:childTnLst>
                              <p:par>
                                <p:cTn id="29" presetID="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Graphic spid="8" grpId="0">
        <p:bldAsOne/>
      </p:bldGraphic>
      <p:bldGraphic spid="11" grpId="0">
        <p:bldAsOne/>
      </p:bldGraphic>
      <p:bldP spid="13" grpId="0" animBg="1"/>
      <p:bldGraphic spid="14" grpId="0">
        <p:bldAsOne/>
      </p:bldGraphic>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29200"/>
            <a:ext cx="8229600" cy="914400"/>
          </a:xfrm>
        </p:spPr>
        <p:txBody>
          <a:bodyPr>
            <a:noAutofit/>
          </a:bodyPr>
          <a:lstStyle/>
          <a:p>
            <a:r>
              <a:rPr lang="en-US" sz="1400" dirty="0"/>
              <a:t>http://www.slideshare.net/CarmenBI98/4-in-fbuenocarmentimeline</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685800"/>
            <a:ext cx="8077200" cy="4545008"/>
          </a:xfrm>
        </p:spPr>
      </p:pic>
      <p:sp>
        <p:nvSpPr>
          <p:cNvPr id="4" name="Slide Number Placeholder 3"/>
          <p:cNvSpPr>
            <a:spLocks noGrp="1"/>
          </p:cNvSpPr>
          <p:nvPr>
            <p:ph type="sldNum" sz="quarter" idx="12"/>
          </p:nvPr>
        </p:nvSpPr>
        <p:spPr/>
        <p:txBody>
          <a:bodyPr/>
          <a:lstStyle/>
          <a:p>
            <a:fld id="{C578B437-91F6-4B99-A3D9-1EE1C761C95B}" type="slidenum">
              <a:rPr lang="en-US" smtClean="0"/>
              <a:pPr/>
              <a:t>12</a:t>
            </a:fld>
            <a:endParaRPr lang="en-US"/>
          </a:p>
        </p:txBody>
      </p:sp>
      <p:sp>
        <p:nvSpPr>
          <p:cNvPr id="6" name="TextBox 5"/>
          <p:cNvSpPr txBox="1"/>
          <p:nvPr/>
        </p:nvSpPr>
        <p:spPr>
          <a:xfrm>
            <a:off x="0" y="0"/>
            <a:ext cx="9144000" cy="369332"/>
          </a:xfrm>
          <a:prstGeom prst="rect">
            <a:avLst/>
          </a:prstGeom>
          <a:solidFill>
            <a:schemeClr val="accent2">
              <a:lumMod val="60000"/>
              <a:lumOff val="40000"/>
            </a:schemeClr>
          </a:solidFill>
        </p:spPr>
        <p:txBody>
          <a:bodyPr wrap="square" rtlCol="0">
            <a:spAutoFit/>
          </a:bodyPr>
          <a:lstStyle/>
          <a:p>
            <a:r>
              <a:rPr lang="en-US" dirty="0" smtClean="0"/>
              <a:t>							             COMPUTER SYSTEM</a:t>
            </a:r>
            <a:endParaRPr lang="en-US" dirty="0"/>
          </a:p>
        </p:txBody>
      </p:sp>
    </p:spTree>
    <p:extLst>
      <p:ext uri="{BB962C8B-B14F-4D97-AF65-F5344CB8AC3E}">
        <p14:creationId xmlns:p14="http://schemas.microsoft.com/office/powerpoint/2010/main" val="447293412"/>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May 2014</a:t>
            </a:r>
            <a:endParaRPr lang="en-US"/>
          </a:p>
        </p:txBody>
      </p:sp>
      <p:sp>
        <p:nvSpPr>
          <p:cNvPr id="5" name="Footer Placeholder 4"/>
          <p:cNvSpPr>
            <a:spLocks noGrp="1"/>
          </p:cNvSpPr>
          <p:nvPr>
            <p:ph type="ftr" sz="quarter" idx="11"/>
          </p:nvPr>
        </p:nvSpPr>
        <p:spPr/>
        <p:txBody>
          <a:bodyPr/>
          <a:lstStyle/>
          <a:p>
            <a:r>
              <a:rPr lang="en-US" smtClean="0"/>
              <a:t>Systems and Networking</a:t>
            </a:r>
            <a:endParaRPr lang="en-US" dirty="0"/>
          </a:p>
        </p:txBody>
      </p:sp>
      <p:sp>
        <p:nvSpPr>
          <p:cNvPr id="6" name="Slide Number Placeholder 5"/>
          <p:cNvSpPr>
            <a:spLocks noGrp="1"/>
          </p:cNvSpPr>
          <p:nvPr>
            <p:ph type="sldNum" sz="quarter" idx="12"/>
          </p:nvPr>
        </p:nvSpPr>
        <p:spPr/>
        <p:txBody>
          <a:bodyPr/>
          <a:lstStyle/>
          <a:p>
            <a:fld id="{C578B437-91F6-4B99-A3D9-1EE1C761C95B}" type="slidenum">
              <a:rPr lang="en-US" smtClean="0"/>
              <a:pPr/>
              <a:t>13</a:t>
            </a:fld>
            <a:endParaRPr lang="en-US"/>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3948412533"/>
              </p:ext>
            </p:extLst>
          </p:nvPr>
        </p:nvGraphicFramePr>
        <p:xfrm>
          <a:off x="152400" y="1143000"/>
          <a:ext cx="85344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0" y="0"/>
            <a:ext cx="9144000" cy="369332"/>
          </a:xfrm>
          <a:prstGeom prst="rect">
            <a:avLst/>
          </a:prstGeom>
          <a:solidFill>
            <a:schemeClr val="accent2">
              <a:lumMod val="60000"/>
              <a:lumOff val="40000"/>
            </a:schemeClr>
          </a:solidFill>
        </p:spPr>
        <p:txBody>
          <a:bodyPr wrap="square" rtlCol="0">
            <a:spAutoFit/>
          </a:bodyPr>
          <a:lstStyle/>
          <a:p>
            <a:r>
              <a:rPr lang="en-US" dirty="0" smtClean="0"/>
              <a:t>							             COMPUTER SYSTEM</a:t>
            </a:r>
            <a:endParaRPr lang="en-US" dirty="0"/>
          </a:p>
        </p:txBody>
      </p:sp>
    </p:spTree>
    <p:extLst>
      <p:ext uri="{BB962C8B-B14F-4D97-AF65-F5344CB8AC3E}">
        <p14:creationId xmlns:p14="http://schemas.microsoft.com/office/powerpoint/2010/main" val="19108583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B3835"/>
                </a:solidFill>
                <a:latin typeface="Helvetica Neue"/>
              </a:rPr>
              <a:t>Mark 1 </a:t>
            </a:r>
            <a:endParaRPr lang="en-US" dirty="0"/>
          </a:p>
        </p:txBody>
      </p:sp>
      <p:sp>
        <p:nvSpPr>
          <p:cNvPr id="3" name="Content Placeholder 2"/>
          <p:cNvSpPr>
            <a:spLocks noGrp="1"/>
          </p:cNvSpPr>
          <p:nvPr>
            <p:ph idx="1"/>
          </p:nvPr>
        </p:nvSpPr>
        <p:spPr/>
        <p:txBody>
          <a:bodyPr/>
          <a:lstStyle/>
          <a:p>
            <a:r>
              <a:rPr lang="en-US" dirty="0">
                <a:solidFill>
                  <a:srgbClr val="3B3835"/>
                </a:solidFill>
                <a:latin typeface="Helvetica Neue"/>
              </a:rPr>
              <a:t>Created on 1941 by Dr. Howard </a:t>
            </a:r>
            <a:r>
              <a:rPr lang="en-US" dirty="0" err="1">
                <a:solidFill>
                  <a:srgbClr val="3B3835"/>
                </a:solidFill>
                <a:latin typeface="Helvetica Neue"/>
              </a:rPr>
              <a:t>Aikern</a:t>
            </a:r>
            <a:r>
              <a:rPr lang="en-US" dirty="0">
                <a:solidFill>
                  <a:srgbClr val="3B3835"/>
                </a:solidFill>
                <a:latin typeface="Helvetica Neue"/>
              </a:rPr>
              <a:t> in conjunction with IBM. </a:t>
            </a:r>
            <a:endParaRPr lang="en-US" dirty="0" smtClean="0">
              <a:solidFill>
                <a:srgbClr val="3B3835"/>
              </a:solidFill>
              <a:latin typeface="Helvetica Neue"/>
            </a:endParaRPr>
          </a:p>
          <a:p>
            <a:r>
              <a:rPr lang="en-US" dirty="0" smtClean="0">
                <a:solidFill>
                  <a:srgbClr val="3B3835"/>
                </a:solidFill>
                <a:latin typeface="Helvetica Neue"/>
              </a:rPr>
              <a:t>Was </a:t>
            </a:r>
            <a:r>
              <a:rPr lang="en-US" dirty="0">
                <a:solidFill>
                  <a:srgbClr val="3B3835"/>
                </a:solidFill>
                <a:latin typeface="Helvetica Neue"/>
              </a:rPr>
              <a:t>the first electro-mechanical computer</a:t>
            </a:r>
            <a:r>
              <a:rPr lang="en-US" dirty="0" smtClean="0">
                <a:solidFill>
                  <a:srgbClr val="3B3835"/>
                </a:solidFill>
                <a:latin typeface="Helvetica Neue"/>
              </a:rPr>
              <a:t>.</a:t>
            </a:r>
          </a:p>
          <a:p>
            <a:r>
              <a:rPr lang="en-US" dirty="0">
                <a:solidFill>
                  <a:srgbClr val="3B3835"/>
                </a:solidFill>
                <a:latin typeface="Helvetica Neue"/>
              </a:rPr>
              <a:t>Size : 55 feet long, 8 feet height and connected with 800 km of wire. </a:t>
            </a:r>
            <a:r>
              <a:rPr lang="en-US" dirty="0" smtClean="0">
                <a:solidFill>
                  <a:srgbClr val="3B3835"/>
                </a:solidFill>
                <a:latin typeface="Helvetica Neue"/>
              </a:rPr>
              <a:t> </a:t>
            </a:r>
            <a:endParaRPr lang="en-US" dirty="0"/>
          </a:p>
        </p:txBody>
      </p:sp>
      <p:sp>
        <p:nvSpPr>
          <p:cNvPr id="4" name="Slide Number Placeholder 3"/>
          <p:cNvSpPr>
            <a:spLocks noGrp="1"/>
          </p:cNvSpPr>
          <p:nvPr>
            <p:ph type="sldNum" sz="quarter" idx="12"/>
          </p:nvPr>
        </p:nvSpPr>
        <p:spPr/>
        <p:txBody>
          <a:bodyPr/>
          <a:lstStyle/>
          <a:p>
            <a:fld id="{C578B437-91F6-4B99-A3D9-1EE1C761C95B}" type="slidenum">
              <a:rPr lang="en-US" smtClean="0"/>
              <a:pPr/>
              <a:t>14</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4309586"/>
            <a:ext cx="3659186" cy="1829593"/>
          </a:xfrm>
          <a:prstGeom prst="rect">
            <a:avLst/>
          </a:prstGeom>
        </p:spPr>
      </p:pic>
      <p:sp>
        <p:nvSpPr>
          <p:cNvPr id="7" name="Rectangle 6"/>
          <p:cNvSpPr/>
          <p:nvPr/>
        </p:nvSpPr>
        <p:spPr>
          <a:xfrm>
            <a:off x="2515393" y="6139179"/>
            <a:ext cx="4572000" cy="276999"/>
          </a:xfrm>
          <a:prstGeom prst="rect">
            <a:avLst/>
          </a:prstGeom>
        </p:spPr>
        <p:txBody>
          <a:bodyPr>
            <a:spAutoFit/>
          </a:bodyPr>
          <a:lstStyle/>
          <a:p>
            <a:r>
              <a:rPr lang="en-US" sz="1200" dirty="0">
                <a:solidFill>
                  <a:srgbClr val="D6D6D6"/>
                </a:solidFill>
                <a:latin typeface="arial" panose="020B0604020202020204" pitchFamily="34" charset="0"/>
                <a:hlinkClick r:id="rId3"/>
              </a:rPr>
              <a:t>Age of computers-The trilogy(ii) - </a:t>
            </a:r>
            <a:r>
              <a:rPr lang="en-US" sz="1200" u="sng" dirty="0" smtClean="0">
                <a:solidFill>
                  <a:srgbClr val="D6D6D6"/>
                </a:solidFill>
                <a:latin typeface="arial" panose="020B0604020202020204" pitchFamily="34" charset="0"/>
                <a:hlinkClick r:id="rId4"/>
              </a:rPr>
              <a:t>www.boddunan.com</a:t>
            </a:r>
            <a:endParaRPr lang="en-US" sz="1200" b="0" i="0" dirty="0">
              <a:solidFill>
                <a:srgbClr val="888888"/>
              </a:solidFill>
              <a:effectLst/>
              <a:latin typeface="arial" panose="020B0604020202020204" pitchFamily="34" charset="0"/>
            </a:endParaRPr>
          </a:p>
        </p:txBody>
      </p:sp>
      <p:sp>
        <p:nvSpPr>
          <p:cNvPr id="8" name="TextBox 7"/>
          <p:cNvSpPr txBox="1"/>
          <p:nvPr/>
        </p:nvSpPr>
        <p:spPr>
          <a:xfrm>
            <a:off x="0" y="0"/>
            <a:ext cx="9144000" cy="369332"/>
          </a:xfrm>
          <a:prstGeom prst="rect">
            <a:avLst/>
          </a:prstGeom>
          <a:solidFill>
            <a:schemeClr val="accent2">
              <a:lumMod val="60000"/>
              <a:lumOff val="40000"/>
            </a:schemeClr>
          </a:solidFill>
        </p:spPr>
        <p:txBody>
          <a:bodyPr wrap="square" rtlCol="0">
            <a:spAutoFit/>
          </a:bodyPr>
          <a:lstStyle/>
          <a:p>
            <a:r>
              <a:rPr lang="en-US" dirty="0" smtClean="0"/>
              <a:t>							             COMPUTER SYSTEM</a:t>
            </a:r>
            <a:endParaRPr lang="en-US" dirty="0"/>
          </a:p>
        </p:txBody>
      </p:sp>
    </p:spTree>
    <p:extLst>
      <p:ext uri="{BB962C8B-B14F-4D97-AF65-F5344CB8AC3E}">
        <p14:creationId xmlns:p14="http://schemas.microsoft.com/office/powerpoint/2010/main" val="2174383273"/>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May 2014</a:t>
            </a:r>
            <a:endParaRPr lang="en-US"/>
          </a:p>
        </p:txBody>
      </p:sp>
      <p:sp>
        <p:nvSpPr>
          <p:cNvPr id="5" name="Footer Placeholder 4"/>
          <p:cNvSpPr>
            <a:spLocks noGrp="1"/>
          </p:cNvSpPr>
          <p:nvPr>
            <p:ph type="ftr" sz="quarter" idx="11"/>
          </p:nvPr>
        </p:nvSpPr>
        <p:spPr/>
        <p:txBody>
          <a:bodyPr/>
          <a:lstStyle/>
          <a:p>
            <a:r>
              <a:rPr lang="en-US" smtClean="0"/>
              <a:t>Systems and Networking</a:t>
            </a:r>
            <a:endParaRPr lang="en-US" dirty="0"/>
          </a:p>
        </p:txBody>
      </p:sp>
      <p:sp>
        <p:nvSpPr>
          <p:cNvPr id="6" name="Slide Number Placeholder 5"/>
          <p:cNvSpPr>
            <a:spLocks noGrp="1"/>
          </p:cNvSpPr>
          <p:nvPr>
            <p:ph type="sldNum" sz="quarter" idx="12"/>
          </p:nvPr>
        </p:nvSpPr>
        <p:spPr/>
        <p:txBody>
          <a:bodyPr/>
          <a:lstStyle/>
          <a:p>
            <a:fld id="{C578B437-91F6-4B99-A3D9-1EE1C761C95B}" type="slidenum">
              <a:rPr lang="en-US" smtClean="0"/>
              <a:pPr/>
              <a:t>15</a:t>
            </a:fld>
            <a:endParaRPr lang="en-US"/>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681541640"/>
              </p:ext>
            </p:extLst>
          </p:nvPr>
        </p:nvGraphicFramePr>
        <p:xfrm>
          <a:off x="152400" y="1143000"/>
          <a:ext cx="85344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0" y="0"/>
            <a:ext cx="9144000" cy="369332"/>
          </a:xfrm>
          <a:prstGeom prst="rect">
            <a:avLst/>
          </a:prstGeom>
          <a:solidFill>
            <a:schemeClr val="accent2">
              <a:lumMod val="60000"/>
              <a:lumOff val="40000"/>
            </a:schemeClr>
          </a:solidFill>
        </p:spPr>
        <p:txBody>
          <a:bodyPr wrap="square" rtlCol="0">
            <a:spAutoFit/>
          </a:bodyPr>
          <a:lstStyle/>
          <a:p>
            <a:r>
              <a:rPr lang="en-US" dirty="0" smtClean="0"/>
              <a:t>							             COMPUTER SYSTEM</a:t>
            </a:r>
            <a:endParaRPr lang="en-US" dirty="0"/>
          </a:p>
        </p:txBody>
      </p:sp>
    </p:spTree>
    <p:extLst>
      <p:ext uri="{BB962C8B-B14F-4D97-AF65-F5344CB8AC3E}">
        <p14:creationId xmlns:p14="http://schemas.microsoft.com/office/powerpoint/2010/main" val="38273169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ENIAC</a:t>
            </a:r>
            <a:endParaRPr lang="en-US" dirty="0"/>
          </a:p>
        </p:txBody>
      </p:sp>
      <p:sp>
        <p:nvSpPr>
          <p:cNvPr id="3" name="Content Placeholder 2"/>
          <p:cNvSpPr>
            <a:spLocks noGrp="1"/>
          </p:cNvSpPr>
          <p:nvPr>
            <p:ph idx="1"/>
          </p:nvPr>
        </p:nvSpPr>
        <p:spPr/>
        <p:txBody>
          <a:bodyPr>
            <a:normAutofit/>
          </a:bodyPr>
          <a:lstStyle/>
          <a:p>
            <a:r>
              <a:rPr lang="en-US" dirty="0">
                <a:solidFill>
                  <a:srgbClr val="FF0000"/>
                </a:solidFill>
              </a:rPr>
              <a:t>E</a:t>
            </a:r>
            <a:r>
              <a:rPr lang="en-US" dirty="0"/>
              <a:t>lectronic </a:t>
            </a:r>
            <a:r>
              <a:rPr lang="en-US" dirty="0">
                <a:solidFill>
                  <a:srgbClr val="FF0000"/>
                </a:solidFill>
              </a:rPr>
              <a:t>N</a:t>
            </a:r>
            <a:r>
              <a:rPr lang="en-US" dirty="0"/>
              <a:t>umerical </a:t>
            </a:r>
            <a:r>
              <a:rPr lang="en-US" dirty="0">
                <a:solidFill>
                  <a:srgbClr val="FF0000"/>
                </a:solidFill>
              </a:rPr>
              <a:t>I</a:t>
            </a:r>
            <a:r>
              <a:rPr lang="en-US" dirty="0"/>
              <a:t>ntegrator </a:t>
            </a:r>
            <a:r>
              <a:rPr lang="en-US" dirty="0">
                <a:solidFill>
                  <a:srgbClr val="FF0000"/>
                </a:solidFill>
              </a:rPr>
              <a:t>A</a:t>
            </a:r>
            <a:r>
              <a:rPr lang="en-US" dirty="0"/>
              <a:t>nd </a:t>
            </a:r>
            <a:r>
              <a:rPr lang="en-US" dirty="0">
                <a:solidFill>
                  <a:srgbClr val="FF0000"/>
                </a:solidFill>
              </a:rPr>
              <a:t>C</a:t>
            </a:r>
            <a:r>
              <a:rPr lang="en-US" dirty="0"/>
              <a:t>omputer</a:t>
            </a:r>
          </a:p>
          <a:p>
            <a:r>
              <a:rPr lang="en-US" dirty="0"/>
              <a:t>Eckert and </a:t>
            </a:r>
            <a:r>
              <a:rPr lang="en-US" dirty="0" err="1"/>
              <a:t>Mauchly</a:t>
            </a:r>
            <a:endParaRPr lang="en-US" dirty="0"/>
          </a:p>
          <a:p>
            <a:r>
              <a:rPr lang="en-US" dirty="0"/>
              <a:t>University of Pennsylvania</a:t>
            </a:r>
          </a:p>
          <a:p>
            <a:r>
              <a:rPr lang="en-US" dirty="0"/>
              <a:t>Trajectory tables for weapons </a:t>
            </a:r>
          </a:p>
          <a:p>
            <a:r>
              <a:rPr lang="en-US" dirty="0"/>
              <a:t>Started 1943</a:t>
            </a:r>
          </a:p>
          <a:p>
            <a:r>
              <a:rPr lang="en-US" dirty="0"/>
              <a:t>Finished 1946</a:t>
            </a:r>
          </a:p>
          <a:p>
            <a:pPr lvl="1"/>
            <a:r>
              <a:rPr lang="en-US" dirty="0"/>
              <a:t>ENIAC was created to help with the war effort against German </a:t>
            </a:r>
            <a:r>
              <a:rPr lang="en-US" dirty="0" err="1"/>
              <a:t>forces.</a:t>
            </a:r>
            <a:r>
              <a:rPr lang="en-US" dirty="0" err="1" smtClean="0"/>
              <a:t>Used</a:t>
            </a:r>
            <a:r>
              <a:rPr lang="en-US" dirty="0" smtClean="0"/>
              <a:t> </a:t>
            </a:r>
            <a:r>
              <a:rPr lang="en-US" dirty="0"/>
              <a:t>until 1955</a:t>
            </a:r>
          </a:p>
          <a:p>
            <a:endParaRPr lang="en-US" dirty="0"/>
          </a:p>
        </p:txBody>
      </p:sp>
      <p:sp>
        <p:nvSpPr>
          <p:cNvPr id="4" name="Date Placeholder 3"/>
          <p:cNvSpPr>
            <a:spLocks noGrp="1"/>
          </p:cNvSpPr>
          <p:nvPr>
            <p:ph type="dt" sz="half" idx="4294967295"/>
          </p:nvPr>
        </p:nvSpPr>
        <p:spPr>
          <a:xfrm>
            <a:off x="457200" y="6356350"/>
            <a:ext cx="2133600" cy="365125"/>
          </a:xfrm>
        </p:spPr>
        <p:txBody>
          <a:bodyPr/>
          <a:lstStyle/>
          <a:p>
            <a:r>
              <a:rPr lang="en-US" smtClean="0"/>
              <a:t>May 2014</a:t>
            </a:r>
            <a:endParaRPr lang="en-US"/>
          </a:p>
        </p:txBody>
      </p:sp>
      <p:sp>
        <p:nvSpPr>
          <p:cNvPr id="5" name="Footer Placeholder 4"/>
          <p:cNvSpPr>
            <a:spLocks noGrp="1"/>
          </p:cNvSpPr>
          <p:nvPr>
            <p:ph type="ftr" sz="quarter" idx="4294967295"/>
          </p:nvPr>
        </p:nvSpPr>
        <p:spPr>
          <a:xfrm>
            <a:off x="3124200" y="6356350"/>
            <a:ext cx="2895600" cy="365125"/>
          </a:xfrm>
        </p:spPr>
        <p:txBody>
          <a:bodyPr/>
          <a:lstStyle/>
          <a:p>
            <a:r>
              <a:rPr lang="en-US" smtClean="0"/>
              <a:t>Systems and Networking</a:t>
            </a:r>
            <a:endParaRPr lang="en-US" dirty="0"/>
          </a:p>
        </p:txBody>
      </p:sp>
      <p:sp>
        <p:nvSpPr>
          <p:cNvPr id="6" name="Slide Number Placeholder 5"/>
          <p:cNvSpPr>
            <a:spLocks noGrp="1"/>
          </p:cNvSpPr>
          <p:nvPr>
            <p:ph type="sldNum" sz="quarter" idx="12"/>
          </p:nvPr>
        </p:nvSpPr>
        <p:spPr/>
        <p:txBody>
          <a:bodyPr/>
          <a:lstStyle/>
          <a:p>
            <a:fld id="{C578B437-91F6-4B99-A3D9-1EE1C761C95B}" type="slidenum">
              <a:rPr lang="en-US" smtClean="0"/>
              <a:pPr/>
              <a:t>16</a:t>
            </a:fld>
            <a:endParaRPr lang="en-US"/>
          </a:p>
        </p:txBody>
      </p:sp>
      <p:sp>
        <p:nvSpPr>
          <p:cNvPr id="7" name="TextBox 6"/>
          <p:cNvSpPr txBox="1"/>
          <p:nvPr/>
        </p:nvSpPr>
        <p:spPr>
          <a:xfrm>
            <a:off x="0" y="0"/>
            <a:ext cx="9144000" cy="369332"/>
          </a:xfrm>
          <a:prstGeom prst="rect">
            <a:avLst/>
          </a:prstGeom>
          <a:solidFill>
            <a:schemeClr val="accent2">
              <a:lumMod val="60000"/>
              <a:lumOff val="40000"/>
            </a:schemeClr>
          </a:solidFill>
        </p:spPr>
        <p:txBody>
          <a:bodyPr wrap="square" rtlCol="0">
            <a:spAutoFit/>
          </a:bodyPr>
          <a:lstStyle/>
          <a:p>
            <a:r>
              <a:rPr lang="en-US" dirty="0" smtClean="0"/>
              <a:t>							             COMPUTER SYSTEM</a:t>
            </a:r>
            <a:endParaRPr lang="en-US" dirty="0"/>
          </a:p>
        </p:txBody>
      </p:sp>
    </p:spTree>
    <p:extLst>
      <p:ext uri="{BB962C8B-B14F-4D97-AF65-F5344CB8AC3E}">
        <p14:creationId xmlns:p14="http://schemas.microsoft.com/office/powerpoint/2010/main" val="305045496"/>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ENIAC</a:t>
            </a:r>
            <a:endParaRPr lang="en-US" dirty="0"/>
          </a:p>
        </p:txBody>
      </p:sp>
      <p:sp>
        <p:nvSpPr>
          <p:cNvPr id="3" name="Content Placeholder 2"/>
          <p:cNvSpPr>
            <a:spLocks noGrp="1"/>
          </p:cNvSpPr>
          <p:nvPr>
            <p:ph idx="1"/>
          </p:nvPr>
        </p:nvSpPr>
        <p:spPr/>
        <p:txBody>
          <a:bodyPr>
            <a:normAutofit fontScale="92500" lnSpcReduction="20000"/>
          </a:bodyPr>
          <a:lstStyle/>
          <a:p>
            <a:r>
              <a:rPr lang="en-GB" dirty="0"/>
              <a:t>Decimal (not binary)</a:t>
            </a:r>
          </a:p>
          <a:p>
            <a:r>
              <a:rPr lang="en-GB" dirty="0"/>
              <a:t>20 accumulators of 10 digits</a:t>
            </a:r>
          </a:p>
          <a:p>
            <a:r>
              <a:rPr lang="en-GB" dirty="0"/>
              <a:t>Programmed manually by switches</a:t>
            </a:r>
            <a:endParaRPr lang="en-US" dirty="0"/>
          </a:p>
          <a:p>
            <a:r>
              <a:rPr lang="en-US" dirty="0"/>
              <a:t>18,000 vacuum tubes</a:t>
            </a:r>
          </a:p>
          <a:p>
            <a:r>
              <a:rPr lang="en-US" dirty="0"/>
              <a:t>30 tons</a:t>
            </a:r>
          </a:p>
          <a:p>
            <a:r>
              <a:rPr lang="en-US" dirty="0"/>
              <a:t>15,000 square feet</a:t>
            </a:r>
          </a:p>
          <a:p>
            <a:r>
              <a:rPr lang="en-US" dirty="0"/>
              <a:t>140 kW power consumption</a:t>
            </a:r>
          </a:p>
          <a:p>
            <a:r>
              <a:rPr lang="en-US" dirty="0"/>
              <a:t>5,000 additions per </a:t>
            </a:r>
            <a:r>
              <a:rPr lang="en-US" dirty="0" smtClean="0"/>
              <a:t>second</a:t>
            </a:r>
          </a:p>
          <a:p>
            <a:r>
              <a:rPr lang="en-US" dirty="0" smtClean="0"/>
              <a:t>1000 times faster than Mark 1.</a:t>
            </a:r>
            <a:endParaRPr lang="en-US" dirty="0"/>
          </a:p>
        </p:txBody>
      </p:sp>
      <p:sp>
        <p:nvSpPr>
          <p:cNvPr id="4" name="Date Placeholder 3"/>
          <p:cNvSpPr>
            <a:spLocks noGrp="1"/>
          </p:cNvSpPr>
          <p:nvPr>
            <p:ph type="dt" sz="half" idx="4294967295"/>
          </p:nvPr>
        </p:nvSpPr>
        <p:spPr>
          <a:xfrm>
            <a:off x="457200" y="6356350"/>
            <a:ext cx="2133600" cy="365125"/>
          </a:xfrm>
        </p:spPr>
        <p:txBody>
          <a:bodyPr/>
          <a:lstStyle/>
          <a:p>
            <a:r>
              <a:rPr lang="en-US" smtClean="0"/>
              <a:t>May 2014</a:t>
            </a:r>
            <a:endParaRPr lang="en-US"/>
          </a:p>
        </p:txBody>
      </p:sp>
      <p:sp>
        <p:nvSpPr>
          <p:cNvPr id="5" name="Footer Placeholder 4"/>
          <p:cNvSpPr>
            <a:spLocks noGrp="1"/>
          </p:cNvSpPr>
          <p:nvPr>
            <p:ph type="ftr" sz="quarter" idx="4294967295"/>
          </p:nvPr>
        </p:nvSpPr>
        <p:spPr>
          <a:xfrm>
            <a:off x="3124200" y="6356350"/>
            <a:ext cx="2895600" cy="365125"/>
          </a:xfrm>
        </p:spPr>
        <p:txBody>
          <a:bodyPr/>
          <a:lstStyle/>
          <a:p>
            <a:r>
              <a:rPr lang="en-US" smtClean="0"/>
              <a:t>Systems and Networking</a:t>
            </a:r>
            <a:endParaRPr lang="en-US" dirty="0"/>
          </a:p>
        </p:txBody>
      </p:sp>
      <p:sp>
        <p:nvSpPr>
          <p:cNvPr id="6" name="Slide Number Placeholder 5"/>
          <p:cNvSpPr>
            <a:spLocks noGrp="1"/>
          </p:cNvSpPr>
          <p:nvPr>
            <p:ph type="sldNum" sz="quarter" idx="12"/>
          </p:nvPr>
        </p:nvSpPr>
        <p:spPr/>
        <p:txBody>
          <a:bodyPr/>
          <a:lstStyle/>
          <a:p>
            <a:fld id="{C578B437-91F6-4B99-A3D9-1EE1C761C95B}" type="slidenum">
              <a:rPr lang="en-US" smtClean="0"/>
              <a:pPr/>
              <a:t>17</a:t>
            </a:fld>
            <a:endParaRPr lang="en-US"/>
          </a:p>
        </p:txBody>
      </p:sp>
      <p:sp>
        <p:nvSpPr>
          <p:cNvPr id="7" name="TextBox 6"/>
          <p:cNvSpPr txBox="1"/>
          <p:nvPr/>
        </p:nvSpPr>
        <p:spPr>
          <a:xfrm>
            <a:off x="0" y="0"/>
            <a:ext cx="9144000" cy="369332"/>
          </a:xfrm>
          <a:prstGeom prst="rect">
            <a:avLst/>
          </a:prstGeom>
          <a:solidFill>
            <a:schemeClr val="accent2">
              <a:lumMod val="60000"/>
              <a:lumOff val="40000"/>
            </a:schemeClr>
          </a:solidFill>
        </p:spPr>
        <p:txBody>
          <a:bodyPr wrap="square" rtlCol="0">
            <a:spAutoFit/>
          </a:bodyPr>
          <a:lstStyle/>
          <a:p>
            <a:r>
              <a:rPr lang="en-US" dirty="0" smtClean="0"/>
              <a:t>							             COMPUTER SYSTEM</a:t>
            </a:r>
            <a:endParaRPr lang="en-US" dirty="0"/>
          </a:p>
        </p:txBody>
      </p:sp>
    </p:spTree>
    <p:extLst>
      <p:ext uri="{BB962C8B-B14F-4D97-AF65-F5344CB8AC3E}">
        <p14:creationId xmlns:p14="http://schemas.microsoft.com/office/powerpoint/2010/main" val="3260388604"/>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762000"/>
            <a:ext cx="5715000" cy="4371975"/>
          </a:xfrm>
        </p:spPr>
      </p:pic>
      <p:sp>
        <p:nvSpPr>
          <p:cNvPr id="6" name="Slide Number Placeholder 5"/>
          <p:cNvSpPr>
            <a:spLocks noGrp="1"/>
          </p:cNvSpPr>
          <p:nvPr>
            <p:ph type="sldNum" sz="quarter" idx="12"/>
          </p:nvPr>
        </p:nvSpPr>
        <p:spPr/>
        <p:txBody>
          <a:bodyPr/>
          <a:lstStyle/>
          <a:p>
            <a:fld id="{C578B437-91F6-4B99-A3D9-1EE1C761C95B}" type="slidenum">
              <a:rPr lang="en-US" smtClean="0"/>
              <a:pPr/>
              <a:t>18</a:t>
            </a:fld>
            <a:endParaRPr lang="en-US"/>
          </a:p>
        </p:txBody>
      </p:sp>
      <p:sp>
        <p:nvSpPr>
          <p:cNvPr id="8" name="Rectangle 7"/>
          <p:cNvSpPr/>
          <p:nvPr/>
        </p:nvSpPr>
        <p:spPr>
          <a:xfrm>
            <a:off x="1447800" y="5123089"/>
            <a:ext cx="5257800" cy="276999"/>
          </a:xfrm>
          <a:prstGeom prst="rect">
            <a:avLst/>
          </a:prstGeom>
        </p:spPr>
        <p:txBody>
          <a:bodyPr wrap="square">
            <a:spAutoFit/>
          </a:bodyPr>
          <a:lstStyle/>
          <a:p>
            <a:r>
              <a:rPr lang="en-US" sz="1200" i="1" dirty="0"/>
              <a:t>http://www.computerhope.com/jargon/e/eniac.htm</a:t>
            </a:r>
          </a:p>
        </p:txBody>
      </p:sp>
      <p:sp>
        <p:nvSpPr>
          <p:cNvPr id="9" name="TextBox 8"/>
          <p:cNvSpPr txBox="1"/>
          <p:nvPr/>
        </p:nvSpPr>
        <p:spPr>
          <a:xfrm>
            <a:off x="0" y="0"/>
            <a:ext cx="9144000" cy="369332"/>
          </a:xfrm>
          <a:prstGeom prst="rect">
            <a:avLst/>
          </a:prstGeom>
          <a:solidFill>
            <a:schemeClr val="accent2">
              <a:lumMod val="60000"/>
              <a:lumOff val="40000"/>
            </a:schemeClr>
          </a:solidFill>
        </p:spPr>
        <p:txBody>
          <a:bodyPr wrap="square" rtlCol="0">
            <a:spAutoFit/>
          </a:bodyPr>
          <a:lstStyle/>
          <a:p>
            <a:r>
              <a:rPr lang="en-US" dirty="0" smtClean="0"/>
              <a:t>CGMB143						             COMPUTER SYSTEM</a:t>
            </a:r>
            <a:endParaRPr lang="en-US" dirty="0"/>
          </a:p>
        </p:txBody>
      </p:sp>
      <p:sp>
        <p:nvSpPr>
          <p:cNvPr id="10" name="TextBox 9"/>
          <p:cNvSpPr txBox="1"/>
          <p:nvPr/>
        </p:nvSpPr>
        <p:spPr>
          <a:xfrm>
            <a:off x="0" y="11668"/>
            <a:ext cx="9144000" cy="369332"/>
          </a:xfrm>
          <a:prstGeom prst="rect">
            <a:avLst/>
          </a:prstGeom>
          <a:solidFill>
            <a:schemeClr val="accent2">
              <a:lumMod val="60000"/>
              <a:lumOff val="40000"/>
            </a:schemeClr>
          </a:solidFill>
        </p:spPr>
        <p:txBody>
          <a:bodyPr wrap="square" rtlCol="0">
            <a:spAutoFit/>
          </a:bodyPr>
          <a:lstStyle/>
          <a:p>
            <a:r>
              <a:rPr lang="en-US" dirty="0" smtClean="0"/>
              <a:t>							             COMPUTER SYSTEM</a:t>
            </a:r>
            <a:endParaRPr lang="en-US" dirty="0"/>
          </a:p>
        </p:txBody>
      </p:sp>
    </p:spTree>
    <p:extLst>
      <p:ext uri="{BB962C8B-B14F-4D97-AF65-F5344CB8AC3E}">
        <p14:creationId xmlns:p14="http://schemas.microsoft.com/office/powerpoint/2010/main" val="478379904"/>
      </p:ext>
    </p:extLst>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May 2014</a:t>
            </a:r>
            <a:endParaRPr lang="en-US"/>
          </a:p>
        </p:txBody>
      </p:sp>
      <p:sp>
        <p:nvSpPr>
          <p:cNvPr id="5" name="Footer Placeholder 4"/>
          <p:cNvSpPr>
            <a:spLocks noGrp="1"/>
          </p:cNvSpPr>
          <p:nvPr>
            <p:ph type="ftr" sz="quarter" idx="11"/>
          </p:nvPr>
        </p:nvSpPr>
        <p:spPr/>
        <p:txBody>
          <a:bodyPr/>
          <a:lstStyle/>
          <a:p>
            <a:r>
              <a:rPr lang="en-US" smtClean="0"/>
              <a:t>Systems and Networking</a:t>
            </a:r>
            <a:endParaRPr lang="en-US" dirty="0"/>
          </a:p>
        </p:txBody>
      </p:sp>
      <p:sp>
        <p:nvSpPr>
          <p:cNvPr id="6" name="Slide Number Placeholder 5"/>
          <p:cNvSpPr>
            <a:spLocks noGrp="1"/>
          </p:cNvSpPr>
          <p:nvPr>
            <p:ph type="sldNum" sz="quarter" idx="12"/>
          </p:nvPr>
        </p:nvSpPr>
        <p:spPr/>
        <p:txBody>
          <a:bodyPr/>
          <a:lstStyle/>
          <a:p>
            <a:fld id="{C578B437-91F6-4B99-A3D9-1EE1C761C95B}" type="slidenum">
              <a:rPr lang="en-US" smtClean="0"/>
              <a:pPr/>
              <a:t>19</a:t>
            </a:fld>
            <a:endParaRPr lang="en-US"/>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2197293382"/>
              </p:ext>
            </p:extLst>
          </p:nvPr>
        </p:nvGraphicFramePr>
        <p:xfrm>
          <a:off x="457200" y="11430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0" y="0"/>
            <a:ext cx="9144000" cy="369332"/>
          </a:xfrm>
          <a:prstGeom prst="rect">
            <a:avLst/>
          </a:prstGeom>
          <a:solidFill>
            <a:schemeClr val="accent2">
              <a:lumMod val="60000"/>
              <a:lumOff val="40000"/>
            </a:schemeClr>
          </a:solidFill>
        </p:spPr>
        <p:txBody>
          <a:bodyPr wrap="square" rtlCol="0">
            <a:spAutoFit/>
          </a:bodyPr>
          <a:lstStyle/>
          <a:p>
            <a:r>
              <a:rPr lang="en-US" dirty="0" smtClean="0"/>
              <a:t>							             COMPUTER SYSTEM</a:t>
            </a:r>
            <a:endParaRPr lang="en-US" dirty="0"/>
          </a:p>
        </p:txBody>
      </p:sp>
    </p:spTree>
    <p:extLst>
      <p:ext uri="{BB962C8B-B14F-4D97-AF65-F5344CB8AC3E}">
        <p14:creationId xmlns:p14="http://schemas.microsoft.com/office/powerpoint/2010/main" val="17649750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A long time ago, human are using their </a:t>
            </a:r>
            <a:r>
              <a:rPr lang="en-US" dirty="0" smtClean="0"/>
              <a:t>fingers</a:t>
            </a:r>
            <a:r>
              <a:rPr lang="en-US" dirty="0"/>
              <a:t>, stones </a:t>
            </a:r>
            <a:r>
              <a:rPr lang="en-US" dirty="0" err="1"/>
              <a:t>etc</a:t>
            </a:r>
            <a:r>
              <a:rPr lang="en-US" dirty="0"/>
              <a:t> to do calculation. </a:t>
            </a:r>
            <a:endParaRPr lang="en-US" dirty="0" smtClean="0"/>
          </a:p>
          <a:p>
            <a:r>
              <a:rPr lang="en-US" dirty="0" smtClean="0"/>
              <a:t>At </a:t>
            </a:r>
            <a:r>
              <a:rPr lang="en-US" dirty="0"/>
              <a:t>the </a:t>
            </a:r>
            <a:r>
              <a:rPr lang="en-US" dirty="0" smtClean="0"/>
              <a:t>same </a:t>
            </a:r>
            <a:r>
              <a:rPr lang="en-US" dirty="0"/>
              <a:t>time, they are trying to create an </a:t>
            </a:r>
            <a:r>
              <a:rPr lang="en-US" dirty="0" smtClean="0"/>
              <a:t>apparatus </a:t>
            </a:r>
            <a:r>
              <a:rPr lang="en-US" dirty="0"/>
              <a:t>that could facilitate the calculation </a:t>
            </a:r>
            <a:r>
              <a:rPr lang="en-US" dirty="0" smtClean="0"/>
              <a:t>process</a:t>
            </a:r>
            <a:r>
              <a:rPr lang="en-US" dirty="0"/>
              <a:t>. </a:t>
            </a:r>
          </a:p>
          <a:p>
            <a:r>
              <a:rPr lang="en-US" dirty="0" smtClean="0"/>
              <a:t>After </a:t>
            </a:r>
            <a:r>
              <a:rPr lang="en-US" dirty="0"/>
              <a:t>a few trial, finally the complex and </a:t>
            </a:r>
            <a:r>
              <a:rPr lang="en-US" dirty="0" smtClean="0"/>
              <a:t>advance </a:t>
            </a:r>
            <a:r>
              <a:rPr lang="en-US" dirty="0"/>
              <a:t>calculation system has been </a:t>
            </a:r>
            <a:r>
              <a:rPr lang="en-US" dirty="0" smtClean="0"/>
              <a:t>produced </a:t>
            </a:r>
            <a:r>
              <a:rPr lang="en-US" dirty="0"/>
              <a:t>and it is known as a computer. </a:t>
            </a:r>
          </a:p>
        </p:txBody>
      </p:sp>
      <p:sp>
        <p:nvSpPr>
          <p:cNvPr id="4" name="Slide Number Placeholder 3"/>
          <p:cNvSpPr>
            <a:spLocks noGrp="1"/>
          </p:cNvSpPr>
          <p:nvPr>
            <p:ph type="sldNum" sz="quarter" idx="12"/>
          </p:nvPr>
        </p:nvSpPr>
        <p:spPr/>
        <p:txBody>
          <a:bodyPr/>
          <a:lstStyle/>
          <a:p>
            <a:fld id="{C578B437-91F6-4B99-A3D9-1EE1C761C95B}" type="slidenum">
              <a:rPr lang="en-US" smtClean="0"/>
              <a:pPr/>
              <a:t>2</a:t>
            </a:fld>
            <a:endParaRPr lang="en-US"/>
          </a:p>
        </p:txBody>
      </p:sp>
      <p:sp>
        <p:nvSpPr>
          <p:cNvPr id="5" name="TextBox 4"/>
          <p:cNvSpPr txBox="1"/>
          <p:nvPr/>
        </p:nvSpPr>
        <p:spPr>
          <a:xfrm>
            <a:off x="0" y="0"/>
            <a:ext cx="9144000" cy="369332"/>
          </a:xfrm>
          <a:prstGeom prst="rect">
            <a:avLst/>
          </a:prstGeom>
          <a:solidFill>
            <a:schemeClr val="accent2">
              <a:lumMod val="60000"/>
              <a:lumOff val="40000"/>
            </a:schemeClr>
          </a:solidFill>
        </p:spPr>
        <p:txBody>
          <a:bodyPr wrap="square" rtlCol="0">
            <a:spAutoFit/>
          </a:bodyPr>
          <a:lstStyle/>
          <a:p>
            <a:r>
              <a:rPr lang="en-US" dirty="0" smtClean="0"/>
              <a:t>							             COMPUTER SYSTEM</a:t>
            </a:r>
            <a:endParaRPr lang="en-US" dirty="0"/>
          </a:p>
        </p:txBody>
      </p:sp>
    </p:spTree>
    <p:extLst>
      <p:ext uri="{BB962C8B-B14F-4D97-AF65-F5344CB8AC3E}">
        <p14:creationId xmlns:p14="http://schemas.microsoft.com/office/powerpoint/2010/main" val="2842399444"/>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Stored-program concept</a:t>
            </a:r>
            <a:endParaRPr lang="en-US" dirty="0"/>
          </a:p>
        </p:txBody>
      </p:sp>
      <p:sp>
        <p:nvSpPr>
          <p:cNvPr id="6" name="Content Placeholder 5"/>
          <p:cNvSpPr>
            <a:spLocks noGrp="1"/>
          </p:cNvSpPr>
          <p:nvPr>
            <p:ph idx="1"/>
          </p:nvPr>
        </p:nvSpPr>
        <p:spPr/>
        <p:txBody>
          <a:bodyPr>
            <a:normAutofit lnSpcReduction="10000"/>
          </a:bodyPr>
          <a:lstStyle/>
          <a:p>
            <a:r>
              <a:rPr lang="en-US" dirty="0" smtClean="0"/>
              <a:t>The task of entering and altering program is tedious for ENIAC. Suppose a program could be represented in a form suitable for storing in memory alongside data. Then computer could get its instruction by reading them from memory and program could be set or altered by settings the values of a portion of memory. This idea is known as stored-program concept an developed by Von Neumann referred to IAS computer.</a:t>
            </a:r>
            <a:endParaRPr lang="en-US" dirty="0"/>
          </a:p>
        </p:txBody>
      </p:sp>
      <p:sp>
        <p:nvSpPr>
          <p:cNvPr id="4" name="Slide Number Placeholder 3"/>
          <p:cNvSpPr>
            <a:spLocks noGrp="1"/>
          </p:cNvSpPr>
          <p:nvPr>
            <p:ph type="sldNum" sz="quarter" idx="12"/>
          </p:nvPr>
        </p:nvSpPr>
        <p:spPr/>
        <p:txBody>
          <a:bodyPr/>
          <a:lstStyle/>
          <a:p>
            <a:fld id="{C578B437-91F6-4B99-A3D9-1EE1C761C95B}" type="slidenum">
              <a:rPr lang="en-US" smtClean="0"/>
              <a:pPr/>
              <a:t>20</a:t>
            </a:fld>
            <a:endParaRPr lang="en-US"/>
          </a:p>
        </p:txBody>
      </p:sp>
      <p:sp>
        <p:nvSpPr>
          <p:cNvPr id="2" name="Date Placeholder 1"/>
          <p:cNvSpPr>
            <a:spLocks noGrp="1"/>
          </p:cNvSpPr>
          <p:nvPr>
            <p:ph type="dt" sz="half" idx="4294967295"/>
          </p:nvPr>
        </p:nvSpPr>
        <p:spPr>
          <a:xfrm>
            <a:off x="0" y="6356350"/>
            <a:ext cx="2133600" cy="365125"/>
          </a:xfrm>
        </p:spPr>
        <p:txBody>
          <a:bodyPr/>
          <a:lstStyle/>
          <a:p>
            <a:r>
              <a:rPr lang="en-US" smtClean="0"/>
              <a:t>May 2014</a:t>
            </a:r>
            <a:endParaRPr lang="en-US"/>
          </a:p>
        </p:txBody>
      </p:sp>
      <p:sp>
        <p:nvSpPr>
          <p:cNvPr id="3" name="Footer Placeholder 2"/>
          <p:cNvSpPr>
            <a:spLocks noGrp="1"/>
          </p:cNvSpPr>
          <p:nvPr>
            <p:ph type="ftr" sz="quarter" idx="4294967295"/>
          </p:nvPr>
        </p:nvSpPr>
        <p:spPr>
          <a:xfrm>
            <a:off x="0" y="6356350"/>
            <a:ext cx="2895600" cy="365125"/>
          </a:xfrm>
        </p:spPr>
        <p:txBody>
          <a:bodyPr/>
          <a:lstStyle/>
          <a:p>
            <a:r>
              <a:rPr lang="en-US" smtClean="0"/>
              <a:t>Systems and Networking</a:t>
            </a:r>
            <a:endParaRPr lang="en-US"/>
          </a:p>
        </p:txBody>
      </p:sp>
    </p:spTree>
    <p:extLst>
      <p:ext uri="{BB962C8B-B14F-4D97-AF65-F5344CB8AC3E}">
        <p14:creationId xmlns:p14="http://schemas.microsoft.com/office/powerpoint/2010/main" val="3525554411"/>
      </p:ext>
    </p:extLst>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Von Neumann / Turing Machine</a:t>
            </a:r>
            <a:endParaRPr lang="en-US" dirty="0"/>
          </a:p>
        </p:txBody>
      </p:sp>
      <p:sp>
        <p:nvSpPr>
          <p:cNvPr id="3" name="Content Placeholder 2"/>
          <p:cNvSpPr>
            <a:spLocks noGrp="1"/>
          </p:cNvSpPr>
          <p:nvPr>
            <p:ph idx="1"/>
          </p:nvPr>
        </p:nvSpPr>
        <p:spPr/>
        <p:txBody>
          <a:bodyPr>
            <a:normAutofit/>
          </a:bodyPr>
          <a:lstStyle/>
          <a:p>
            <a:r>
              <a:rPr lang="en-GB" dirty="0"/>
              <a:t>Stored Program concept</a:t>
            </a:r>
          </a:p>
          <a:p>
            <a:pPr lvl="1"/>
            <a:r>
              <a:rPr lang="en-GB" dirty="0"/>
              <a:t>Main memory storing programs and data</a:t>
            </a:r>
          </a:p>
          <a:p>
            <a:pPr lvl="1"/>
            <a:r>
              <a:rPr lang="en-GB" dirty="0"/>
              <a:t>ALU operating on binary data</a:t>
            </a:r>
          </a:p>
          <a:p>
            <a:pPr lvl="1"/>
            <a:r>
              <a:rPr lang="en-GB" dirty="0"/>
              <a:t>Control unit interpreting instructions from memory and executing</a:t>
            </a:r>
          </a:p>
          <a:p>
            <a:r>
              <a:rPr lang="en-GB" dirty="0"/>
              <a:t>Input and output equipment operated by control </a:t>
            </a:r>
            <a:r>
              <a:rPr lang="en-GB" dirty="0" smtClean="0"/>
              <a:t>unit</a:t>
            </a:r>
            <a:endParaRPr lang="en-GB" dirty="0"/>
          </a:p>
        </p:txBody>
      </p:sp>
      <p:sp>
        <p:nvSpPr>
          <p:cNvPr id="4" name="Date Placeholder 3"/>
          <p:cNvSpPr>
            <a:spLocks noGrp="1"/>
          </p:cNvSpPr>
          <p:nvPr>
            <p:ph type="dt" sz="half" idx="4294967295"/>
          </p:nvPr>
        </p:nvSpPr>
        <p:spPr>
          <a:xfrm>
            <a:off x="457200" y="6356350"/>
            <a:ext cx="2133600" cy="365125"/>
          </a:xfrm>
        </p:spPr>
        <p:txBody>
          <a:bodyPr/>
          <a:lstStyle/>
          <a:p>
            <a:r>
              <a:rPr lang="en-US" smtClean="0"/>
              <a:t>May 2014</a:t>
            </a:r>
            <a:endParaRPr lang="en-US"/>
          </a:p>
        </p:txBody>
      </p:sp>
      <p:sp>
        <p:nvSpPr>
          <p:cNvPr id="5" name="Footer Placeholder 4"/>
          <p:cNvSpPr>
            <a:spLocks noGrp="1"/>
          </p:cNvSpPr>
          <p:nvPr>
            <p:ph type="ftr" sz="quarter" idx="4294967295"/>
          </p:nvPr>
        </p:nvSpPr>
        <p:spPr>
          <a:xfrm>
            <a:off x="3124200" y="6356350"/>
            <a:ext cx="2895600" cy="365125"/>
          </a:xfrm>
        </p:spPr>
        <p:txBody>
          <a:bodyPr/>
          <a:lstStyle/>
          <a:p>
            <a:r>
              <a:rPr lang="en-US" smtClean="0"/>
              <a:t>Systems and Networking</a:t>
            </a:r>
            <a:endParaRPr lang="en-US" dirty="0"/>
          </a:p>
        </p:txBody>
      </p:sp>
      <p:sp>
        <p:nvSpPr>
          <p:cNvPr id="6" name="Slide Number Placeholder 5"/>
          <p:cNvSpPr>
            <a:spLocks noGrp="1"/>
          </p:cNvSpPr>
          <p:nvPr>
            <p:ph type="sldNum" sz="quarter" idx="12"/>
          </p:nvPr>
        </p:nvSpPr>
        <p:spPr/>
        <p:txBody>
          <a:bodyPr/>
          <a:lstStyle/>
          <a:p>
            <a:fld id="{C578B437-91F6-4B99-A3D9-1EE1C761C95B}" type="slidenum">
              <a:rPr lang="en-US" smtClean="0"/>
              <a:pPr/>
              <a:t>21</a:t>
            </a:fld>
            <a:endParaRPr lang="en-US"/>
          </a:p>
        </p:txBody>
      </p:sp>
      <p:sp>
        <p:nvSpPr>
          <p:cNvPr id="7" name="TextBox 6"/>
          <p:cNvSpPr txBox="1"/>
          <p:nvPr/>
        </p:nvSpPr>
        <p:spPr>
          <a:xfrm>
            <a:off x="0" y="0"/>
            <a:ext cx="9144000" cy="369332"/>
          </a:xfrm>
          <a:prstGeom prst="rect">
            <a:avLst/>
          </a:prstGeom>
          <a:solidFill>
            <a:schemeClr val="accent2">
              <a:lumMod val="60000"/>
              <a:lumOff val="40000"/>
            </a:schemeClr>
          </a:solidFill>
        </p:spPr>
        <p:txBody>
          <a:bodyPr wrap="square" rtlCol="0">
            <a:spAutoFit/>
          </a:bodyPr>
          <a:lstStyle/>
          <a:p>
            <a:r>
              <a:rPr lang="en-US" dirty="0" smtClean="0"/>
              <a:t>							             COMPUTER SYSTEM</a:t>
            </a:r>
            <a:endParaRPr lang="en-US" dirty="0"/>
          </a:p>
        </p:txBody>
      </p:sp>
    </p:spTree>
    <p:extLst>
      <p:ext uri="{BB962C8B-B14F-4D97-AF65-F5344CB8AC3E}">
        <p14:creationId xmlns:p14="http://schemas.microsoft.com/office/powerpoint/2010/main" val="1927555230"/>
      </p:ext>
    </p:extLst>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Von Neumann / Turing Machine - Example</a:t>
            </a:r>
            <a:endParaRPr lang="en-US" dirty="0"/>
          </a:p>
        </p:txBody>
      </p:sp>
      <p:sp>
        <p:nvSpPr>
          <p:cNvPr id="4" name="Date Placeholder 3"/>
          <p:cNvSpPr>
            <a:spLocks noGrp="1"/>
          </p:cNvSpPr>
          <p:nvPr>
            <p:ph type="dt" sz="half" idx="4294967295"/>
          </p:nvPr>
        </p:nvSpPr>
        <p:spPr>
          <a:xfrm>
            <a:off x="457200" y="6356350"/>
            <a:ext cx="2133600" cy="365125"/>
          </a:xfrm>
        </p:spPr>
        <p:txBody>
          <a:bodyPr/>
          <a:lstStyle/>
          <a:p>
            <a:r>
              <a:rPr lang="en-US" smtClean="0"/>
              <a:t>May 2014</a:t>
            </a:r>
            <a:endParaRPr lang="en-US"/>
          </a:p>
        </p:txBody>
      </p:sp>
      <p:sp>
        <p:nvSpPr>
          <p:cNvPr id="5" name="Footer Placeholder 4"/>
          <p:cNvSpPr>
            <a:spLocks noGrp="1"/>
          </p:cNvSpPr>
          <p:nvPr>
            <p:ph type="ftr" sz="quarter" idx="4294967295"/>
          </p:nvPr>
        </p:nvSpPr>
        <p:spPr>
          <a:xfrm>
            <a:off x="3124200" y="6356350"/>
            <a:ext cx="2895600" cy="365125"/>
          </a:xfrm>
        </p:spPr>
        <p:txBody>
          <a:bodyPr/>
          <a:lstStyle/>
          <a:p>
            <a:r>
              <a:rPr lang="en-US" smtClean="0"/>
              <a:t>Systems and Networking</a:t>
            </a:r>
            <a:endParaRPr lang="en-US" dirty="0"/>
          </a:p>
        </p:txBody>
      </p:sp>
      <p:sp>
        <p:nvSpPr>
          <p:cNvPr id="6" name="Slide Number Placeholder 5"/>
          <p:cNvSpPr>
            <a:spLocks noGrp="1"/>
          </p:cNvSpPr>
          <p:nvPr>
            <p:ph type="sldNum" sz="quarter" idx="12"/>
          </p:nvPr>
        </p:nvSpPr>
        <p:spPr/>
        <p:txBody>
          <a:bodyPr/>
          <a:lstStyle/>
          <a:p>
            <a:fld id="{C578B437-91F6-4B99-A3D9-1EE1C761C95B}" type="slidenum">
              <a:rPr lang="en-US" smtClean="0"/>
              <a:pPr/>
              <a:t>22</a:t>
            </a:fld>
            <a:endParaRPr lang="en-US"/>
          </a:p>
        </p:txBody>
      </p:sp>
      <p:sp>
        <p:nvSpPr>
          <p:cNvPr id="9" name="TextBox 8"/>
          <p:cNvSpPr txBox="1"/>
          <p:nvPr/>
        </p:nvSpPr>
        <p:spPr>
          <a:xfrm>
            <a:off x="976524" y="5904468"/>
            <a:ext cx="7253076" cy="369332"/>
          </a:xfrm>
          <a:prstGeom prst="rect">
            <a:avLst/>
          </a:prstGeom>
          <a:noFill/>
        </p:spPr>
        <p:txBody>
          <a:bodyPr wrap="none" rtlCol="0">
            <a:spAutoFit/>
          </a:bodyPr>
          <a:lstStyle/>
          <a:p>
            <a:r>
              <a:rPr lang="en-US" dirty="0"/>
              <a:t>http://www.arcadefire.com/wp/wp-content/uploads/2010/10/turing11.jpg</a:t>
            </a:r>
          </a:p>
        </p:txBody>
      </p:sp>
      <p:pic>
        <p:nvPicPr>
          <p:cNvPr id="3074" name="Picture 2" descr="http://www.arcadefire.com/wp/wp-content/uploads/2010/10/turing1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1831181"/>
            <a:ext cx="4800600" cy="40005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0"/>
            <a:ext cx="9144000" cy="369332"/>
          </a:xfrm>
          <a:prstGeom prst="rect">
            <a:avLst/>
          </a:prstGeom>
          <a:solidFill>
            <a:schemeClr val="accent2">
              <a:lumMod val="60000"/>
              <a:lumOff val="40000"/>
            </a:schemeClr>
          </a:solidFill>
        </p:spPr>
        <p:txBody>
          <a:bodyPr wrap="square" rtlCol="0">
            <a:spAutoFit/>
          </a:bodyPr>
          <a:lstStyle/>
          <a:p>
            <a:r>
              <a:rPr lang="en-US" dirty="0" smtClean="0"/>
              <a:t>							             COMPUTER SYSTEM</a:t>
            </a:r>
            <a:endParaRPr lang="en-US" dirty="0"/>
          </a:p>
        </p:txBody>
      </p:sp>
    </p:spTree>
    <p:extLst>
      <p:ext uri="{BB962C8B-B14F-4D97-AF65-F5344CB8AC3E}">
        <p14:creationId xmlns:p14="http://schemas.microsoft.com/office/powerpoint/2010/main" val="268331242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Von Neumann Machine - Structure</a:t>
            </a:r>
            <a:endParaRPr lang="en-US" dirty="0"/>
          </a:p>
        </p:txBody>
      </p:sp>
      <p:sp>
        <p:nvSpPr>
          <p:cNvPr id="4" name="Date Placeholder 3"/>
          <p:cNvSpPr>
            <a:spLocks noGrp="1"/>
          </p:cNvSpPr>
          <p:nvPr>
            <p:ph type="dt" sz="half" idx="4294967295"/>
          </p:nvPr>
        </p:nvSpPr>
        <p:spPr>
          <a:xfrm>
            <a:off x="457200" y="6356350"/>
            <a:ext cx="2133600" cy="365125"/>
          </a:xfrm>
        </p:spPr>
        <p:txBody>
          <a:bodyPr/>
          <a:lstStyle/>
          <a:p>
            <a:r>
              <a:rPr lang="en-US" smtClean="0"/>
              <a:t>May 2014</a:t>
            </a:r>
            <a:endParaRPr lang="en-US"/>
          </a:p>
        </p:txBody>
      </p:sp>
      <p:sp>
        <p:nvSpPr>
          <p:cNvPr id="5" name="Footer Placeholder 4"/>
          <p:cNvSpPr>
            <a:spLocks noGrp="1"/>
          </p:cNvSpPr>
          <p:nvPr>
            <p:ph type="ftr" sz="quarter" idx="4294967295"/>
          </p:nvPr>
        </p:nvSpPr>
        <p:spPr>
          <a:xfrm>
            <a:off x="3124200" y="6356350"/>
            <a:ext cx="2895600" cy="365125"/>
          </a:xfrm>
        </p:spPr>
        <p:txBody>
          <a:bodyPr/>
          <a:lstStyle/>
          <a:p>
            <a:r>
              <a:rPr lang="en-US" smtClean="0"/>
              <a:t>Systems and Networking</a:t>
            </a:r>
            <a:endParaRPr lang="en-US" dirty="0"/>
          </a:p>
        </p:txBody>
      </p:sp>
      <p:sp>
        <p:nvSpPr>
          <p:cNvPr id="6" name="Slide Number Placeholder 5"/>
          <p:cNvSpPr>
            <a:spLocks noGrp="1"/>
          </p:cNvSpPr>
          <p:nvPr>
            <p:ph type="sldNum" sz="quarter" idx="12"/>
          </p:nvPr>
        </p:nvSpPr>
        <p:spPr/>
        <p:txBody>
          <a:bodyPr/>
          <a:lstStyle/>
          <a:p>
            <a:fld id="{C578B437-91F6-4B99-A3D9-1EE1C761C95B}" type="slidenum">
              <a:rPr lang="en-US" smtClean="0"/>
              <a:pPr/>
              <a:t>23</a:t>
            </a:fld>
            <a:endParaRPr lang="en-US"/>
          </a:p>
        </p:txBody>
      </p:sp>
      <p:sp>
        <p:nvSpPr>
          <p:cNvPr id="7" name="Rectangle 6"/>
          <p:cNvSpPr/>
          <p:nvPr/>
        </p:nvSpPr>
        <p:spPr>
          <a:xfrm>
            <a:off x="762000" y="1828800"/>
            <a:ext cx="1600200" cy="419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 Memory (M)</a:t>
            </a:r>
            <a:endParaRPr lang="en-US" dirty="0"/>
          </a:p>
        </p:txBody>
      </p:sp>
      <p:sp>
        <p:nvSpPr>
          <p:cNvPr id="8" name="Rectangle 7"/>
          <p:cNvSpPr/>
          <p:nvPr/>
        </p:nvSpPr>
        <p:spPr>
          <a:xfrm>
            <a:off x="6858000" y="1828800"/>
            <a:ext cx="1600200" cy="419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I/O Equipment (I,O)</a:t>
            </a:r>
            <a:endParaRPr lang="en-US" dirty="0"/>
          </a:p>
        </p:txBody>
      </p:sp>
      <p:sp>
        <p:nvSpPr>
          <p:cNvPr id="9" name="Rectangle 8"/>
          <p:cNvSpPr/>
          <p:nvPr/>
        </p:nvSpPr>
        <p:spPr>
          <a:xfrm>
            <a:off x="3048000" y="1828800"/>
            <a:ext cx="3200400" cy="4191000"/>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t"/>
          <a:lstStyle/>
          <a:p>
            <a:pPr algn="ctr"/>
            <a:r>
              <a:rPr lang="en-US" dirty="0" smtClean="0"/>
              <a:t>Central Processing Unit (CPU)</a:t>
            </a:r>
            <a:endParaRPr lang="en-US" dirty="0"/>
          </a:p>
        </p:txBody>
      </p:sp>
      <p:sp>
        <p:nvSpPr>
          <p:cNvPr id="10" name="Rectangle 9"/>
          <p:cNvSpPr/>
          <p:nvPr/>
        </p:nvSpPr>
        <p:spPr>
          <a:xfrm>
            <a:off x="3505200" y="2362200"/>
            <a:ext cx="2286000" cy="12954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Arithmetic Logic Unit (CA)</a:t>
            </a:r>
            <a:endParaRPr lang="en-US" dirty="0"/>
          </a:p>
        </p:txBody>
      </p:sp>
      <p:sp>
        <p:nvSpPr>
          <p:cNvPr id="11" name="Rectangle 10"/>
          <p:cNvSpPr/>
          <p:nvPr/>
        </p:nvSpPr>
        <p:spPr>
          <a:xfrm>
            <a:off x="3505200" y="4419600"/>
            <a:ext cx="2286000" cy="1295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Program Control Unit (CC)</a:t>
            </a:r>
            <a:endParaRPr lang="en-US" dirty="0"/>
          </a:p>
        </p:txBody>
      </p:sp>
      <p:sp>
        <p:nvSpPr>
          <p:cNvPr id="12" name="Right Arrow 11"/>
          <p:cNvSpPr/>
          <p:nvPr/>
        </p:nvSpPr>
        <p:spPr>
          <a:xfrm>
            <a:off x="2362200" y="2481943"/>
            <a:ext cx="1143000" cy="5334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3" name="Right Arrow 12"/>
          <p:cNvSpPr/>
          <p:nvPr/>
        </p:nvSpPr>
        <p:spPr>
          <a:xfrm>
            <a:off x="5791200" y="2476500"/>
            <a:ext cx="1066800" cy="5334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 name="Right Arrow 13"/>
          <p:cNvSpPr/>
          <p:nvPr/>
        </p:nvSpPr>
        <p:spPr>
          <a:xfrm>
            <a:off x="2362199" y="4593771"/>
            <a:ext cx="1121229" cy="5334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Right Arrow 14"/>
          <p:cNvSpPr/>
          <p:nvPr/>
        </p:nvSpPr>
        <p:spPr>
          <a:xfrm rot="5400000">
            <a:off x="4495800" y="3771900"/>
            <a:ext cx="762000" cy="5334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Right Arrow 15"/>
          <p:cNvSpPr/>
          <p:nvPr/>
        </p:nvSpPr>
        <p:spPr>
          <a:xfrm flipH="1">
            <a:off x="2362200" y="3015343"/>
            <a:ext cx="1143000" cy="5334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Right Arrow 16"/>
          <p:cNvSpPr/>
          <p:nvPr/>
        </p:nvSpPr>
        <p:spPr>
          <a:xfrm flipH="1">
            <a:off x="5791200" y="3004457"/>
            <a:ext cx="1066800" cy="5334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Right Arrow 17"/>
          <p:cNvSpPr/>
          <p:nvPr/>
        </p:nvSpPr>
        <p:spPr>
          <a:xfrm flipH="1">
            <a:off x="2340428" y="5067300"/>
            <a:ext cx="1143000" cy="5334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Right Arrow 18"/>
          <p:cNvSpPr/>
          <p:nvPr/>
        </p:nvSpPr>
        <p:spPr>
          <a:xfrm rot="16200000" flipV="1">
            <a:off x="3962400" y="3771900"/>
            <a:ext cx="762000" cy="5334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 name="TextBox 19"/>
          <p:cNvSpPr txBox="1"/>
          <p:nvPr/>
        </p:nvSpPr>
        <p:spPr>
          <a:xfrm>
            <a:off x="0" y="0"/>
            <a:ext cx="9144000" cy="369332"/>
          </a:xfrm>
          <a:prstGeom prst="rect">
            <a:avLst/>
          </a:prstGeom>
          <a:solidFill>
            <a:schemeClr val="accent2">
              <a:lumMod val="60000"/>
              <a:lumOff val="40000"/>
            </a:schemeClr>
          </a:solidFill>
        </p:spPr>
        <p:txBody>
          <a:bodyPr wrap="square" rtlCol="0">
            <a:spAutoFit/>
          </a:bodyPr>
          <a:lstStyle/>
          <a:p>
            <a:r>
              <a:rPr lang="en-US" dirty="0" smtClean="0"/>
              <a:t>							             COMPUTER SYSTEM</a:t>
            </a:r>
            <a:endParaRPr lang="en-US" dirty="0"/>
          </a:p>
        </p:txBody>
      </p:sp>
    </p:spTree>
    <p:extLst>
      <p:ext uri="{BB962C8B-B14F-4D97-AF65-F5344CB8AC3E}">
        <p14:creationId xmlns:p14="http://schemas.microsoft.com/office/powerpoint/2010/main" val="27655245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par>
                          <p:cTn id="33" fill="hold">
                            <p:stCondLst>
                              <p:cond delay="500"/>
                            </p:stCondLst>
                            <p:childTnLst>
                              <p:par>
                                <p:cTn id="34" presetID="22" presetClass="entr" presetSubtype="2"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right)">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par>
                          <p:cTn id="42" fill="hold">
                            <p:stCondLst>
                              <p:cond delay="500"/>
                            </p:stCondLst>
                            <p:childTnLst>
                              <p:par>
                                <p:cTn id="43" presetID="22" presetClass="entr" presetSubtype="2"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right)">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down)">
                                      <p:cBhvr>
                                        <p:cTn id="50" dur="500"/>
                                        <p:tgtEl>
                                          <p:spTgt spid="19"/>
                                        </p:tgtEl>
                                      </p:cBhvr>
                                    </p:animEffect>
                                  </p:childTnLst>
                                </p:cTn>
                              </p:par>
                            </p:childTnLst>
                          </p:cTn>
                        </p:par>
                        <p:par>
                          <p:cTn id="51" fill="hold">
                            <p:stCondLst>
                              <p:cond delay="500"/>
                            </p:stCondLst>
                            <p:childTnLst>
                              <p:par>
                                <p:cTn id="52" presetID="22" presetClass="entr" presetSubtype="1"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up)">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500"/>
                            </p:stCondLst>
                            <p:childTnLst>
                              <p:par>
                                <p:cTn id="61" presetID="22" presetClass="entr" presetSubtype="2"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right)">
                                      <p:cBhvr>
                                        <p:cTn id="6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Von Neumann earlier proposal</a:t>
            </a:r>
            <a:endParaRPr lang="en-US" dirty="0"/>
          </a:p>
        </p:txBody>
      </p:sp>
      <p:sp>
        <p:nvSpPr>
          <p:cNvPr id="4" name="Content Placeholder 3"/>
          <p:cNvSpPr>
            <a:spLocks noGrp="1"/>
          </p:cNvSpPr>
          <p:nvPr>
            <p:ph idx="1"/>
          </p:nvPr>
        </p:nvSpPr>
        <p:spPr/>
        <p:txBody>
          <a:bodyPr>
            <a:normAutofit lnSpcReduction="10000"/>
          </a:bodyPr>
          <a:lstStyle/>
          <a:p>
            <a:r>
              <a:rPr lang="en-US" dirty="0" smtClean="0"/>
              <a:t>First – since the device is primarily a computer, it will have to perform addition, subtraction, multiplication or addition therefore it need special organs to do it, therefore come the CA</a:t>
            </a:r>
          </a:p>
          <a:p>
            <a:r>
              <a:rPr lang="en-US" dirty="0" smtClean="0"/>
              <a:t>Second- The logical control of the device that is the proper sequencing of its operation, carried out by central control organ, therefore come the second part, CC</a:t>
            </a:r>
            <a:endParaRPr lang="en-US" dirty="0"/>
          </a:p>
        </p:txBody>
      </p:sp>
      <p:sp>
        <p:nvSpPr>
          <p:cNvPr id="3" name="Slide Number Placeholder 2"/>
          <p:cNvSpPr>
            <a:spLocks noGrp="1"/>
          </p:cNvSpPr>
          <p:nvPr>
            <p:ph type="sldNum" sz="quarter" idx="12"/>
          </p:nvPr>
        </p:nvSpPr>
        <p:spPr/>
        <p:txBody>
          <a:bodyPr/>
          <a:lstStyle/>
          <a:p>
            <a:fld id="{C578B437-91F6-4B99-A3D9-1EE1C761C95B}" type="slidenum">
              <a:rPr lang="en-US" smtClean="0"/>
              <a:pPr/>
              <a:t>24</a:t>
            </a:fld>
            <a:endParaRPr lang="en-US"/>
          </a:p>
        </p:txBody>
      </p:sp>
    </p:spTree>
    <p:extLst>
      <p:ext uri="{BB962C8B-B14F-4D97-AF65-F5344CB8AC3E}">
        <p14:creationId xmlns:p14="http://schemas.microsoft.com/office/powerpoint/2010/main" val="824577323"/>
      </p:ext>
    </p:extLst>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Von Neumann earlier proposal</a:t>
            </a:r>
          </a:p>
        </p:txBody>
      </p:sp>
      <p:sp>
        <p:nvSpPr>
          <p:cNvPr id="3" name="Content Placeholder 2"/>
          <p:cNvSpPr>
            <a:spLocks noGrp="1"/>
          </p:cNvSpPr>
          <p:nvPr>
            <p:ph idx="1"/>
          </p:nvPr>
        </p:nvSpPr>
        <p:spPr/>
        <p:txBody>
          <a:bodyPr/>
          <a:lstStyle/>
          <a:p>
            <a:r>
              <a:rPr lang="en-US" dirty="0" smtClean="0"/>
              <a:t>Third – Any device that is to carried out long and complicated operation need considerable memory, therefore come the third specific part of the device, M</a:t>
            </a:r>
          </a:p>
          <a:p>
            <a:r>
              <a:rPr lang="en-US" dirty="0" smtClean="0"/>
              <a:t>These three specific part called CC, CA and M correspond to the associative neurons nervous system</a:t>
            </a:r>
          </a:p>
        </p:txBody>
      </p:sp>
      <p:sp>
        <p:nvSpPr>
          <p:cNvPr id="4" name="Slide Number Placeholder 3"/>
          <p:cNvSpPr>
            <a:spLocks noGrp="1"/>
          </p:cNvSpPr>
          <p:nvPr>
            <p:ph type="sldNum" sz="quarter" idx="12"/>
          </p:nvPr>
        </p:nvSpPr>
        <p:spPr/>
        <p:txBody>
          <a:bodyPr/>
          <a:lstStyle/>
          <a:p>
            <a:fld id="{C578B437-91F6-4B99-A3D9-1EE1C761C95B}" type="slidenum">
              <a:rPr lang="en-US" smtClean="0"/>
              <a:pPr/>
              <a:t>25</a:t>
            </a:fld>
            <a:endParaRPr lang="en-US"/>
          </a:p>
        </p:txBody>
      </p:sp>
    </p:spTree>
    <p:extLst>
      <p:ext uri="{BB962C8B-B14F-4D97-AF65-F5344CB8AC3E}">
        <p14:creationId xmlns:p14="http://schemas.microsoft.com/office/powerpoint/2010/main" val="45148197"/>
      </p:ext>
    </p:extLst>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Fourth- The device need an organ to transfer from R to specific part of C or M, these organ form its input called, </a:t>
            </a:r>
            <a:r>
              <a:rPr lang="en-US" dirty="0" smtClean="0"/>
              <a:t>I.</a:t>
            </a:r>
          </a:p>
          <a:p>
            <a:r>
              <a:rPr lang="en-US" dirty="0" smtClean="0"/>
              <a:t>Fifth – The device must have an organ to transfer from C or M to R outside specific medium. These organ form O</a:t>
            </a:r>
            <a:r>
              <a:rPr lang="en-US" smtClean="0"/>
              <a:t>, output.</a:t>
            </a:r>
            <a:endParaRPr lang="en-US" dirty="0"/>
          </a:p>
          <a:p>
            <a:endParaRPr lang="en-US" dirty="0"/>
          </a:p>
        </p:txBody>
      </p:sp>
      <p:sp>
        <p:nvSpPr>
          <p:cNvPr id="4" name="Slide Number Placeholder 3"/>
          <p:cNvSpPr>
            <a:spLocks noGrp="1"/>
          </p:cNvSpPr>
          <p:nvPr>
            <p:ph type="sldNum" sz="quarter" idx="12"/>
          </p:nvPr>
        </p:nvSpPr>
        <p:spPr/>
        <p:txBody>
          <a:bodyPr/>
          <a:lstStyle/>
          <a:p>
            <a:fld id="{C578B437-91F6-4B99-A3D9-1EE1C761C95B}" type="slidenum">
              <a:rPr lang="en-US" smtClean="0"/>
              <a:pPr/>
              <a:t>26</a:t>
            </a:fld>
            <a:endParaRPr lang="en-US"/>
          </a:p>
        </p:txBody>
      </p:sp>
    </p:spTree>
    <p:extLst>
      <p:ext uri="{BB962C8B-B14F-4D97-AF65-F5344CB8AC3E}">
        <p14:creationId xmlns:p14="http://schemas.microsoft.com/office/powerpoint/2010/main" val="285456657"/>
      </p:ext>
    </p:extLst>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Von Neumann / Turing Machine (2)</a:t>
            </a:r>
            <a:endParaRPr lang="en-US" dirty="0"/>
          </a:p>
        </p:txBody>
      </p:sp>
      <p:sp>
        <p:nvSpPr>
          <p:cNvPr id="3" name="Content Placeholder 2"/>
          <p:cNvSpPr>
            <a:spLocks noGrp="1"/>
          </p:cNvSpPr>
          <p:nvPr>
            <p:ph idx="1"/>
          </p:nvPr>
        </p:nvSpPr>
        <p:spPr/>
        <p:txBody>
          <a:bodyPr>
            <a:normAutofit/>
          </a:bodyPr>
          <a:lstStyle/>
          <a:p>
            <a:r>
              <a:rPr lang="en-GB" dirty="0" smtClean="0"/>
              <a:t>Princeton </a:t>
            </a:r>
            <a:r>
              <a:rPr lang="en-GB" dirty="0"/>
              <a:t>Institute for Advanced Studies </a:t>
            </a:r>
          </a:p>
          <a:p>
            <a:pPr lvl="1"/>
            <a:r>
              <a:rPr lang="en-GB" dirty="0" smtClean="0"/>
              <a:t>IAS</a:t>
            </a:r>
            <a:endParaRPr lang="en-GB" dirty="0"/>
          </a:p>
          <a:p>
            <a:r>
              <a:rPr lang="en-GB" dirty="0"/>
              <a:t>Completed </a:t>
            </a:r>
            <a:r>
              <a:rPr lang="en-GB" dirty="0" smtClean="0"/>
              <a:t>1952</a:t>
            </a:r>
            <a:endParaRPr lang="en-GB" dirty="0"/>
          </a:p>
        </p:txBody>
      </p:sp>
      <p:sp>
        <p:nvSpPr>
          <p:cNvPr id="4" name="Date Placeholder 3"/>
          <p:cNvSpPr>
            <a:spLocks noGrp="1"/>
          </p:cNvSpPr>
          <p:nvPr>
            <p:ph type="dt" sz="half" idx="4294967295"/>
          </p:nvPr>
        </p:nvSpPr>
        <p:spPr>
          <a:xfrm>
            <a:off x="457200" y="6356350"/>
            <a:ext cx="2133600" cy="365125"/>
          </a:xfrm>
        </p:spPr>
        <p:txBody>
          <a:bodyPr/>
          <a:lstStyle/>
          <a:p>
            <a:r>
              <a:rPr lang="en-US" smtClean="0"/>
              <a:t>May 2014</a:t>
            </a:r>
            <a:endParaRPr lang="en-US"/>
          </a:p>
        </p:txBody>
      </p:sp>
      <p:sp>
        <p:nvSpPr>
          <p:cNvPr id="5" name="Footer Placeholder 4"/>
          <p:cNvSpPr>
            <a:spLocks noGrp="1"/>
          </p:cNvSpPr>
          <p:nvPr>
            <p:ph type="ftr" sz="quarter" idx="4294967295"/>
          </p:nvPr>
        </p:nvSpPr>
        <p:spPr>
          <a:xfrm>
            <a:off x="3124200" y="6356350"/>
            <a:ext cx="2895600" cy="365125"/>
          </a:xfrm>
        </p:spPr>
        <p:txBody>
          <a:bodyPr/>
          <a:lstStyle/>
          <a:p>
            <a:r>
              <a:rPr lang="en-US" smtClean="0"/>
              <a:t>Systems and Networking</a:t>
            </a:r>
            <a:endParaRPr lang="en-US" dirty="0"/>
          </a:p>
        </p:txBody>
      </p:sp>
      <p:sp>
        <p:nvSpPr>
          <p:cNvPr id="6" name="Slide Number Placeholder 5"/>
          <p:cNvSpPr>
            <a:spLocks noGrp="1"/>
          </p:cNvSpPr>
          <p:nvPr>
            <p:ph type="sldNum" sz="quarter" idx="12"/>
          </p:nvPr>
        </p:nvSpPr>
        <p:spPr/>
        <p:txBody>
          <a:bodyPr/>
          <a:lstStyle/>
          <a:p>
            <a:fld id="{C578B437-91F6-4B99-A3D9-1EE1C761C95B}" type="slidenum">
              <a:rPr lang="en-US" smtClean="0"/>
              <a:pPr/>
              <a:t>27</a:t>
            </a:fld>
            <a:endParaRPr lang="en-US"/>
          </a:p>
        </p:txBody>
      </p:sp>
      <p:sp>
        <p:nvSpPr>
          <p:cNvPr id="7" name="TextBox 6"/>
          <p:cNvSpPr txBox="1"/>
          <p:nvPr/>
        </p:nvSpPr>
        <p:spPr>
          <a:xfrm>
            <a:off x="0" y="0"/>
            <a:ext cx="9144000" cy="369332"/>
          </a:xfrm>
          <a:prstGeom prst="rect">
            <a:avLst/>
          </a:prstGeom>
          <a:solidFill>
            <a:schemeClr val="accent2">
              <a:lumMod val="60000"/>
              <a:lumOff val="40000"/>
            </a:schemeClr>
          </a:solidFill>
        </p:spPr>
        <p:txBody>
          <a:bodyPr wrap="square" rtlCol="0">
            <a:spAutoFit/>
          </a:bodyPr>
          <a:lstStyle/>
          <a:p>
            <a:r>
              <a:rPr lang="en-US" dirty="0" smtClean="0"/>
              <a:t>							             COMPUTER SYSTEM</a:t>
            </a:r>
            <a:endParaRPr lang="en-US" dirty="0"/>
          </a:p>
        </p:txBody>
      </p:sp>
    </p:spTree>
    <p:extLst>
      <p:ext uri="{BB962C8B-B14F-4D97-AF65-F5344CB8AC3E}">
        <p14:creationId xmlns:p14="http://schemas.microsoft.com/office/powerpoint/2010/main" val="3532765212"/>
      </p:ext>
    </p:extLst>
  </p:cSld>
  <p:clrMapOvr>
    <a:masterClrMapping/>
  </p:clrMapOvr>
  <p:transition spd="med">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IAS</a:t>
            </a:r>
            <a:endParaRPr lang="en-US" dirty="0"/>
          </a:p>
        </p:txBody>
      </p:sp>
      <p:sp>
        <p:nvSpPr>
          <p:cNvPr id="3" name="Content Placeholder 2"/>
          <p:cNvSpPr>
            <a:spLocks noGrp="1"/>
          </p:cNvSpPr>
          <p:nvPr>
            <p:ph idx="1"/>
          </p:nvPr>
        </p:nvSpPr>
        <p:spPr/>
        <p:txBody>
          <a:bodyPr>
            <a:normAutofit fontScale="77500" lnSpcReduction="20000"/>
          </a:bodyPr>
          <a:lstStyle/>
          <a:p>
            <a:pPr>
              <a:lnSpc>
                <a:spcPct val="90000"/>
              </a:lnSpc>
            </a:pPr>
            <a:r>
              <a:rPr lang="en-GB" dirty="0"/>
              <a:t>1000 x 40 bit words</a:t>
            </a:r>
          </a:p>
          <a:p>
            <a:pPr lvl="1">
              <a:lnSpc>
                <a:spcPct val="90000"/>
              </a:lnSpc>
            </a:pPr>
            <a:r>
              <a:rPr lang="en-GB" dirty="0"/>
              <a:t>Binary number</a:t>
            </a:r>
          </a:p>
          <a:p>
            <a:pPr lvl="1">
              <a:lnSpc>
                <a:spcPct val="90000"/>
              </a:lnSpc>
            </a:pPr>
            <a:r>
              <a:rPr lang="en-GB" dirty="0"/>
              <a:t>2 x 20 bit instructions</a:t>
            </a:r>
          </a:p>
          <a:p>
            <a:pPr>
              <a:lnSpc>
                <a:spcPct val="90000"/>
              </a:lnSpc>
            </a:pPr>
            <a:r>
              <a:rPr lang="en-GB" dirty="0"/>
              <a:t>Set of registers (storage in CPU)</a:t>
            </a:r>
          </a:p>
          <a:p>
            <a:pPr lvl="1">
              <a:lnSpc>
                <a:spcPct val="90000"/>
              </a:lnSpc>
            </a:pPr>
            <a:r>
              <a:rPr lang="en-GB" dirty="0"/>
              <a:t>Memory Buffer </a:t>
            </a:r>
            <a:r>
              <a:rPr lang="en-GB" dirty="0" smtClean="0"/>
              <a:t>Register – </a:t>
            </a:r>
            <a:r>
              <a:rPr lang="en-GB" sz="2200" dirty="0" smtClean="0">
                <a:solidFill>
                  <a:srgbClr val="FF0000"/>
                </a:solidFill>
              </a:rPr>
              <a:t>contains word to be stored/received from in memory or sent to i/o unit.</a:t>
            </a:r>
            <a:endParaRPr lang="en-GB" sz="2200" dirty="0">
              <a:solidFill>
                <a:srgbClr val="FF0000"/>
              </a:solidFill>
            </a:endParaRPr>
          </a:p>
          <a:p>
            <a:pPr lvl="1">
              <a:lnSpc>
                <a:spcPct val="90000"/>
              </a:lnSpc>
            </a:pPr>
            <a:r>
              <a:rPr lang="en-GB" dirty="0"/>
              <a:t>Memory Address </a:t>
            </a:r>
            <a:r>
              <a:rPr lang="en-GB" dirty="0" smtClean="0"/>
              <a:t>Register – </a:t>
            </a:r>
            <a:r>
              <a:rPr lang="en-GB" sz="2200" dirty="0">
                <a:solidFill>
                  <a:srgbClr val="FF0000"/>
                </a:solidFill>
              </a:rPr>
              <a:t>specifies the address in memory of the word to be written from or read into MBR.</a:t>
            </a:r>
          </a:p>
          <a:p>
            <a:pPr lvl="1">
              <a:lnSpc>
                <a:spcPct val="90000"/>
              </a:lnSpc>
            </a:pPr>
            <a:r>
              <a:rPr lang="en-GB" dirty="0"/>
              <a:t>Instruction </a:t>
            </a:r>
            <a:r>
              <a:rPr lang="en-GB" dirty="0" smtClean="0"/>
              <a:t>Register  - </a:t>
            </a:r>
            <a:r>
              <a:rPr lang="en-GB" sz="2200" dirty="0">
                <a:solidFill>
                  <a:srgbClr val="FF0000"/>
                </a:solidFill>
              </a:rPr>
              <a:t>contains 8-bit operation code instruction being executed.</a:t>
            </a:r>
          </a:p>
          <a:p>
            <a:pPr lvl="1">
              <a:lnSpc>
                <a:spcPct val="90000"/>
              </a:lnSpc>
            </a:pPr>
            <a:r>
              <a:rPr lang="en-GB" dirty="0"/>
              <a:t>Instruction Buffer </a:t>
            </a:r>
            <a:r>
              <a:rPr lang="en-GB" dirty="0" smtClean="0"/>
              <a:t>Register – </a:t>
            </a:r>
            <a:r>
              <a:rPr lang="en-GB" sz="2200" dirty="0">
                <a:solidFill>
                  <a:srgbClr val="FF0000"/>
                </a:solidFill>
              </a:rPr>
              <a:t>to hold temporarily the instruction</a:t>
            </a:r>
          </a:p>
          <a:p>
            <a:pPr lvl="1">
              <a:lnSpc>
                <a:spcPct val="90000"/>
              </a:lnSpc>
            </a:pPr>
            <a:r>
              <a:rPr lang="en-GB" dirty="0"/>
              <a:t>Program </a:t>
            </a:r>
            <a:r>
              <a:rPr lang="en-GB" dirty="0" smtClean="0"/>
              <a:t>Counter – </a:t>
            </a:r>
            <a:r>
              <a:rPr lang="en-GB" sz="2200" dirty="0">
                <a:solidFill>
                  <a:srgbClr val="FF0000"/>
                </a:solidFill>
              </a:rPr>
              <a:t>contain address of the next instruction.</a:t>
            </a:r>
          </a:p>
          <a:p>
            <a:pPr lvl="1">
              <a:lnSpc>
                <a:spcPct val="90000"/>
              </a:lnSpc>
            </a:pPr>
            <a:r>
              <a:rPr lang="en-GB" dirty="0" smtClean="0"/>
              <a:t>Accumulator                  </a:t>
            </a:r>
          </a:p>
          <a:p>
            <a:pPr marL="914400" lvl="2" indent="0">
              <a:lnSpc>
                <a:spcPct val="90000"/>
              </a:lnSpc>
              <a:buNone/>
            </a:pPr>
            <a:r>
              <a:rPr lang="en-GB" sz="1800" dirty="0">
                <a:solidFill>
                  <a:srgbClr val="FF0000"/>
                </a:solidFill>
              </a:rPr>
              <a:t>	</a:t>
            </a:r>
            <a:r>
              <a:rPr lang="en-GB" sz="1800" dirty="0" smtClean="0">
                <a:solidFill>
                  <a:srgbClr val="FF0000"/>
                </a:solidFill>
              </a:rPr>
              <a:t>		hold </a:t>
            </a:r>
            <a:r>
              <a:rPr lang="en-GB" sz="1800" dirty="0">
                <a:solidFill>
                  <a:srgbClr val="FF0000"/>
                </a:solidFill>
              </a:rPr>
              <a:t>temporarily operands and result of ALU </a:t>
            </a:r>
            <a:r>
              <a:rPr lang="en-GB" sz="1800" dirty="0" smtClean="0">
                <a:solidFill>
                  <a:srgbClr val="FF0000"/>
                </a:solidFill>
              </a:rPr>
              <a:t>   </a:t>
            </a:r>
          </a:p>
          <a:p>
            <a:pPr marL="457200" lvl="1" indent="0">
              <a:lnSpc>
                <a:spcPct val="90000"/>
              </a:lnSpc>
              <a:buNone/>
            </a:pPr>
            <a:r>
              <a:rPr lang="en-GB" sz="2200" dirty="0">
                <a:solidFill>
                  <a:srgbClr val="FF0000"/>
                </a:solidFill>
              </a:rPr>
              <a:t> </a:t>
            </a:r>
            <a:r>
              <a:rPr lang="en-GB" sz="2200" dirty="0" smtClean="0">
                <a:solidFill>
                  <a:srgbClr val="FF0000"/>
                </a:solidFill>
              </a:rPr>
              <a:t>                                                                </a:t>
            </a:r>
            <a:r>
              <a:rPr lang="en-GB" sz="1800" dirty="0" smtClean="0">
                <a:solidFill>
                  <a:srgbClr val="FF0000"/>
                </a:solidFill>
              </a:rPr>
              <a:t>operation</a:t>
            </a:r>
            <a:r>
              <a:rPr lang="en-GB" sz="1800" dirty="0">
                <a:solidFill>
                  <a:srgbClr val="FF0000"/>
                </a:solidFill>
              </a:rPr>
              <a:t>.</a:t>
            </a:r>
            <a:endParaRPr lang="en-GB" sz="2200" dirty="0">
              <a:solidFill>
                <a:srgbClr val="FF0000"/>
              </a:solidFill>
            </a:endParaRPr>
          </a:p>
          <a:p>
            <a:pPr lvl="1">
              <a:lnSpc>
                <a:spcPct val="90000"/>
              </a:lnSpc>
            </a:pPr>
            <a:r>
              <a:rPr lang="en-GB" dirty="0"/>
              <a:t>Multiplier </a:t>
            </a:r>
            <a:r>
              <a:rPr lang="en-GB" dirty="0" smtClean="0"/>
              <a:t>Quotient</a:t>
            </a:r>
            <a:endParaRPr lang="en-GB" dirty="0"/>
          </a:p>
        </p:txBody>
      </p:sp>
      <p:sp>
        <p:nvSpPr>
          <p:cNvPr id="4" name="Date Placeholder 3"/>
          <p:cNvSpPr>
            <a:spLocks noGrp="1"/>
          </p:cNvSpPr>
          <p:nvPr>
            <p:ph type="dt" sz="half" idx="4294967295"/>
          </p:nvPr>
        </p:nvSpPr>
        <p:spPr>
          <a:xfrm>
            <a:off x="457200" y="6356350"/>
            <a:ext cx="2133600" cy="365125"/>
          </a:xfrm>
        </p:spPr>
        <p:txBody>
          <a:bodyPr/>
          <a:lstStyle/>
          <a:p>
            <a:r>
              <a:rPr lang="en-US" smtClean="0"/>
              <a:t>May 2014</a:t>
            </a:r>
            <a:endParaRPr lang="en-US"/>
          </a:p>
        </p:txBody>
      </p:sp>
      <p:sp>
        <p:nvSpPr>
          <p:cNvPr id="5" name="Footer Placeholder 4"/>
          <p:cNvSpPr>
            <a:spLocks noGrp="1"/>
          </p:cNvSpPr>
          <p:nvPr>
            <p:ph type="ftr" sz="quarter" idx="4294967295"/>
          </p:nvPr>
        </p:nvSpPr>
        <p:spPr>
          <a:xfrm>
            <a:off x="3124200" y="6356350"/>
            <a:ext cx="2895600" cy="365125"/>
          </a:xfrm>
        </p:spPr>
        <p:txBody>
          <a:bodyPr/>
          <a:lstStyle/>
          <a:p>
            <a:r>
              <a:rPr lang="en-US" smtClean="0"/>
              <a:t>Systems and Networking</a:t>
            </a:r>
            <a:endParaRPr lang="en-US" dirty="0"/>
          </a:p>
        </p:txBody>
      </p:sp>
      <p:sp>
        <p:nvSpPr>
          <p:cNvPr id="6" name="Slide Number Placeholder 5"/>
          <p:cNvSpPr>
            <a:spLocks noGrp="1"/>
          </p:cNvSpPr>
          <p:nvPr>
            <p:ph type="sldNum" sz="quarter" idx="12"/>
          </p:nvPr>
        </p:nvSpPr>
        <p:spPr/>
        <p:txBody>
          <a:bodyPr/>
          <a:lstStyle/>
          <a:p>
            <a:fld id="{C578B437-91F6-4B99-A3D9-1EE1C761C95B}" type="slidenum">
              <a:rPr lang="en-US" smtClean="0"/>
              <a:pPr/>
              <a:t>28</a:t>
            </a:fld>
            <a:endParaRPr lang="en-US"/>
          </a:p>
        </p:txBody>
      </p:sp>
      <p:sp>
        <p:nvSpPr>
          <p:cNvPr id="7" name="TextBox 6"/>
          <p:cNvSpPr txBox="1"/>
          <p:nvPr/>
        </p:nvSpPr>
        <p:spPr>
          <a:xfrm>
            <a:off x="0" y="0"/>
            <a:ext cx="9144000" cy="369332"/>
          </a:xfrm>
          <a:prstGeom prst="rect">
            <a:avLst/>
          </a:prstGeom>
          <a:solidFill>
            <a:schemeClr val="accent2">
              <a:lumMod val="60000"/>
              <a:lumOff val="40000"/>
            </a:schemeClr>
          </a:solidFill>
        </p:spPr>
        <p:txBody>
          <a:bodyPr wrap="square" rtlCol="0">
            <a:spAutoFit/>
          </a:bodyPr>
          <a:lstStyle/>
          <a:p>
            <a:r>
              <a:rPr lang="en-US" dirty="0" smtClean="0"/>
              <a:t>							             COMPUTER SYSTEM</a:t>
            </a:r>
            <a:endParaRPr lang="en-US" dirty="0"/>
          </a:p>
        </p:txBody>
      </p:sp>
      <p:sp>
        <p:nvSpPr>
          <p:cNvPr id="8" name="Right Brace 7"/>
          <p:cNvSpPr/>
          <p:nvPr/>
        </p:nvSpPr>
        <p:spPr>
          <a:xfrm>
            <a:off x="3657600" y="5029200"/>
            <a:ext cx="152400" cy="838200"/>
          </a:xfrm>
          <a:prstGeom prst="rightBrace">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01318979"/>
      </p:ext>
    </p:extLst>
  </p:cSld>
  <p:clrMapOvr>
    <a:masterClrMapping/>
  </p:clrMapOvr>
  <p:transition spd="med">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dirty="0" smtClean="0"/>
              <a:t>IAS – Structure</a:t>
            </a:r>
            <a:endParaRPr lang="en-US" dirty="0"/>
          </a:p>
        </p:txBody>
      </p:sp>
      <p:sp>
        <p:nvSpPr>
          <p:cNvPr id="4" name="Date Placeholder 3"/>
          <p:cNvSpPr>
            <a:spLocks noGrp="1"/>
          </p:cNvSpPr>
          <p:nvPr>
            <p:ph type="dt" sz="half" idx="4294967295"/>
          </p:nvPr>
        </p:nvSpPr>
        <p:spPr>
          <a:xfrm>
            <a:off x="457200" y="6356350"/>
            <a:ext cx="2133600" cy="365125"/>
          </a:xfrm>
        </p:spPr>
        <p:txBody>
          <a:bodyPr/>
          <a:lstStyle/>
          <a:p>
            <a:r>
              <a:rPr lang="en-US" smtClean="0"/>
              <a:t>May 2014</a:t>
            </a:r>
            <a:endParaRPr lang="en-US"/>
          </a:p>
        </p:txBody>
      </p:sp>
      <p:sp>
        <p:nvSpPr>
          <p:cNvPr id="5" name="Footer Placeholder 4"/>
          <p:cNvSpPr>
            <a:spLocks noGrp="1"/>
          </p:cNvSpPr>
          <p:nvPr>
            <p:ph type="ftr" sz="quarter" idx="4294967295"/>
          </p:nvPr>
        </p:nvSpPr>
        <p:spPr>
          <a:xfrm>
            <a:off x="3124200" y="6356350"/>
            <a:ext cx="2895600" cy="365125"/>
          </a:xfrm>
        </p:spPr>
        <p:txBody>
          <a:bodyPr/>
          <a:lstStyle/>
          <a:p>
            <a:r>
              <a:rPr lang="en-US" smtClean="0"/>
              <a:t>Systems and Networking</a:t>
            </a:r>
            <a:endParaRPr lang="en-US" dirty="0"/>
          </a:p>
        </p:txBody>
      </p:sp>
      <p:sp>
        <p:nvSpPr>
          <p:cNvPr id="6" name="Slide Number Placeholder 5"/>
          <p:cNvSpPr>
            <a:spLocks noGrp="1"/>
          </p:cNvSpPr>
          <p:nvPr>
            <p:ph type="sldNum" sz="quarter" idx="12"/>
          </p:nvPr>
        </p:nvSpPr>
        <p:spPr/>
        <p:txBody>
          <a:bodyPr/>
          <a:lstStyle/>
          <a:p>
            <a:fld id="{C578B437-91F6-4B99-A3D9-1EE1C761C95B}" type="slidenum">
              <a:rPr lang="en-US" smtClean="0"/>
              <a:pPr/>
              <a:t>29</a:t>
            </a:fld>
            <a:endParaRPr lang="en-US"/>
          </a:p>
        </p:txBody>
      </p:sp>
      <p:sp>
        <p:nvSpPr>
          <p:cNvPr id="7" name="Rectangle 6"/>
          <p:cNvSpPr/>
          <p:nvPr/>
        </p:nvSpPr>
        <p:spPr>
          <a:xfrm>
            <a:off x="6477000" y="1409700"/>
            <a:ext cx="1905000" cy="1905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I/O Equipment (I,O)</a:t>
            </a:r>
            <a:endParaRPr lang="en-US" dirty="0"/>
          </a:p>
        </p:txBody>
      </p:sp>
      <p:sp>
        <p:nvSpPr>
          <p:cNvPr id="8" name="Rectangle 7"/>
          <p:cNvSpPr/>
          <p:nvPr/>
        </p:nvSpPr>
        <p:spPr>
          <a:xfrm>
            <a:off x="6477000" y="4120243"/>
            <a:ext cx="1905000" cy="1905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Main Memory (M)</a:t>
            </a:r>
            <a:endParaRPr lang="en-US" dirty="0"/>
          </a:p>
        </p:txBody>
      </p:sp>
      <p:sp>
        <p:nvSpPr>
          <p:cNvPr id="9" name="Rectangle 8"/>
          <p:cNvSpPr/>
          <p:nvPr/>
        </p:nvSpPr>
        <p:spPr>
          <a:xfrm>
            <a:off x="838200" y="1295400"/>
            <a:ext cx="4343400" cy="2133600"/>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lang="en-US" dirty="0" smtClean="0"/>
              <a:t>Arithmetic-logic Unit (ALU)</a:t>
            </a:r>
            <a:endParaRPr lang="en-US" dirty="0"/>
          </a:p>
        </p:txBody>
      </p:sp>
      <p:sp>
        <p:nvSpPr>
          <p:cNvPr id="10" name="Rectangle 9"/>
          <p:cNvSpPr/>
          <p:nvPr/>
        </p:nvSpPr>
        <p:spPr>
          <a:xfrm>
            <a:off x="1524000" y="1752600"/>
            <a:ext cx="990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a:t>
            </a:r>
            <a:endParaRPr lang="en-US" dirty="0"/>
          </a:p>
        </p:txBody>
      </p:sp>
      <p:sp>
        <p:nvSpPr>
          <p:cNvPr id="11" name="Rectangle 10"/>
          <p:cNvSpPr/>
          <p:nvPr/>
        </p:nvSpPr>
        <p:spPr>
          <a:xfrm>
            <a:off x="3505200" y="1752600"/>
            <a:ext cx="990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MQ</a:t>
            </a:r>
            <a:endParaRPr lang="en-US" dirty="0"/>
          </a:p>
        </p:txBody>
      </p:sp>
      <p:sp>
        <p:nvSpPr>
          <p:cNvPr id="12" name="Rectangle 11"/>
          <p:cNvSpPr/>
          <p:nvPr/>
        </p:nvSpPr>
        <p:spPr>
          <a:xfrm>
            <a:off x="1524000" y="2362200"/>
            <a:ext cx="2971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Arithmetic-logic Circuits</a:t>
            </a:r>
            <a:endParaRPr lang="en-US" dirty="0"/>
          </a:p>
        </p:txBody>
      </p:sp>
      <p:sp>
        <p:nvSpPr>
          <p:cNvPr id="13" name="Rectangle 12"/>
          <p:cNvSpPr/>
          <p:nvPr/>
        </p:nvSpPr>
        <p:spPr>
          <a:xfrm>
            <a:off x="2514600" y="2971800"/>
            <a:ext cx="990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MBR</a:t>
            </a:r>
            <a:endParaRPr lang="en-US" dirty="0"/>
          </a:p>
        </p:txBody>
      </p:sp>
      <p:sp>
        <p:nvSpPr>
          <p:cNvPr id="14" name="Rectangle 13"/>
          <p:cNvSpPr/>
          <p:nvPr/>
        </p:nvSpPr>
        <p:spPr>
          <a:xfrm>
            <a:off x="838200" y="3820886"/>
            <a:ext cx="4343400" cy="2503714"/>
          </a:xfrm>
          <a:prstGeom prst="rect">
            <a:avLst/>
          </a:prstGeom>
        </p:spPr>
        <p:style>
          <a:lnRef idx="1">
            <a:schemeClr val="accent5"/>
          </a:lnRef>
          <a:fillRef idx="2">
            <a:schemeClr val="accent5"/>
          </a:fillRef>
          <a:effectRef idx="1">
            <a:schemeClr val="accent5"/>
          </a:effectRef>
          <a:fontRef idx="minor">
            <a:schemeClr val="dk1"/>
          </a:fontRef>
        </p:style>
        <p:txBody>
          <a:bodyPr rtlCol="0" anchor="b"/>
          <a:lstStyle/>
          <a:p>
            <a:pPr algn="ctr"/>
            <a:r>
              <a:rPr lang="en-US" dirty="0" smtClean="0"/>
              <a:t>Program Control Unit</a:t>
            </a:r>
            <a:endParaRPr lang="en-US" dirty="0"/>
          </a:p>
        </p:txBody>
      </p:sp>
      <p:sp>
        <p:nvSpPr>
          <p:cNvPr id="15" name="Rectangle 14"/>
          <p:cNvSpPr/>
          <p:nvPr/>
        </p:nvSpPr>
        <p:spPr>
          <a:xfrm>
            <a:off x="1371600" y="4049486"/>
            <a:ext cx="990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IBR</a:t>
            </a:r>
            <a:endParaRPr lang="en-US" dirty="0"/>
          </a:p>
        </p:txBody>
      </p:sp>
      <p:sp>
        <p:nvSpPr>
          <p:cNvPr id="16" name="Rectangle 15"/>
          <p:cNvSpPr/>
          <p:nvPr/>
        </p:nvSpPr>
        <p:spPr>
          <a:xfrm>
            <a:off x="3581400" y="4049486"/>
            <a:ext cx="990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PC</a:t>
            </a:r>
            <a:endParaRPr lang="en-US" dirty="0"/>
          </a:p>
        </p:txBody>
      </p:sp>
      <p:sp>
        <p:nvSpPr>
          <p:cNvPr id="18" name="Rectangle 17"/>
          <p:cNvSpPr/>
          <p:nvPr/>
        </p:nvSpPr>
        <p:spPr>
          <a:xfrm>
            <a:off x="1382486" y="5372100"/>
            <a:ext cx="990600" cy="555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Control Circuits</a:t>
            </a:r>
            <a:endParaRPr lang="en-US" dirty="0"/>
          </a:p>
        </p:txBody>
      </p:sp>
      <p:sp>
        <p:nvSpPr>
          <p:cNvPr id="19" name="Rectangle 18"/>
          <p:cNvSpPr/>
          <p:nvPr/>
        </p:nvSpPr>
        <p:spPr>
          <a:xfrm>
            <a:off x="1371600" y="4767943"/>
            <a:ext cx="990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IR</a:t>
            </a:r>
            <a:endParaRPr lang="en-US" dirty="0"/>
          </a:p>
        </p:txBody>
      </p:sp>
      <p:sp>
        <p:nvSpPr>
          <p:cNvPr id="20" name="Rectangle 19"/>
          <p:cNvSpPr/>
          <p:nvPr/>
        </p:nvSpPr>
        <p:spPr>
          <a:xfrm>
            <a:off x="3581400" y="4811486"/>
            <a:ext cx="990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MAR</a:t>
            </a:r>
            <a:endParaRPr lang="en-US" dirty="0"/>
          </a:p>
        </p:txBody>
      </p:sp>
      <p:cxnSp>
        <p:nvCxnSpPr>
          <p:cNvPr id="22" name="Straight Arrow Connector 21"/>
          <p:cNvCxnSpPr>
            <a:stCxn id="11" idx="1"/>
            <a:endCxn id="10" idx="3"/>
          </p:cNvCxnSpPr>
          <p:nvPr/>
        </p:nvCxnSpPr>
        <p:spPr>
          <a:xfrm flipH="1">
            <a:off x="2514600" y="1905000"/>
            <a:ext cx="990600" cy="0"/>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733800" y="2057400"/>
            <a:ext cx="0" cy="304800"/>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000500" y="2057400"/>
            <a:ext cx="0" cy="304800"/>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1828800" y="2057400"/>
            <a:ext cx="0" cy="304800"/>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095500" y="2057400"/>
            <a:ext cx="0" cy="304800"/>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2819400" y="2667000"/>
            <a:ext cx="0" cy="304800"/>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086100" y="2667000"/>
            <a:ext cx="0" cy="304800"/>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Freeform 32"/>
          <p:cNvSpPr/>
          <p:nvPr/>
        </p:nvSpPr>
        <p:spPr>
          <a:xfrm>
            <a:off x="3352800" y="3287486"/>
            <a:ext cx="3570514" cy="239485"/>
          </a:xfrm>
          <a:custGeom>
            <a:avLst/>
            <a:gdLst>
              <a:gd name="connsiteX0" fmla="*/ 0 w 3570514"/>
              <a:gd name="connsiteY0" fmla="*/ 0 h 239485"/>
              <a:gd name="connsiteX1" fmla="*/ 0 w 3570514"/>
              <a:gd name="connsiteY1" fmla="*/ 239485 h 239485"/>
              <a:gd name="connsiteX2" fmla="*/ 3570514 w 3570514"/>
              <a:gd name="connsiteY2" fmla="*/ 239485 h 239485"/>
              <a:gd name="connsiteX3" fmla="*/ 3570514 w 3570514"/>
              <a:gd name="connsiteY3" fmla="*/ 32657 h 239485"/>
              <a:gd name="connsiteX4" fmla="*/ 3570514 w 3570514"/>
              <a:gd name="connsiteY4" fmla="*/ 32657 h 239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0514" h="239485">
                <a:moveTo>
                  <a:pt x="0" y="0"/>
                </a:moveTo>
                <a:lnTo>
                  <a:pt x="0" y="239485"/>
                </a:lnTo>
                <a:lnTo>
                  <a:pt x="3570514" y="239485"/>
                </a:lnTo>
                <a:lnTo>
                  <a:pt x="3570514" y="32657"/>
                </a:lnTo>
                <a:lnTo>
                  <a:pt x="3570514" y="32657"/>
                </a:lnTo>
              </a:path>
            </a:pathLst>
          </a:custGeom>
          <a:noFill/>
          <a:ln w="381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3200400" y="3276600"/>
            <a:ext cx="3875314" cy="326571"/>
          </a:xfrm>
          <a:custGeom>
            <a:avLst/>
            <a:gdLst>
              <a:gd name="connsiteX0" fmla="*/ 3940628 w 3940628"/>
              <a:gd name="connsiteY0" fmla="*/ 43543 h 326571"/>
              <a:gd name="connsiteX1" fmla="*/ 3940628 w 3940628"/>
              <a:gd name="connsiteY1" fmla="*/ 326571 h 326571"/>
              <a:gd name="connsiteX2" fmla="*/ 0 w 3940628"/>
              <a:gd name="connsiteY2" fmla="*/ 326571 h 326571"/>
              <a:gd name="connsiteX3" fmla="*/ 0 w 3940628"/>
              <a:gd name="connsiteY3" fmla="*/ 0 h 326571"/>
            </a:gdLst>
            <a:ahLst/>
            <a:cxnLst>
              <a:cxn ang="0">
                <a:pos x="connsiteX0" y="connsiteY0"/>
              </a:cxn>
              <a:cxn ang="0">
                <a:pos x="connsiteX1" y="connsiteY1"/>
              </a:cxn>
              <a:cxn ang="0">
                <a:pos x="connsiteX2" y="connsiteY2"/>
              </a:cxn>
              <a:cxn ang="0">
                <a:pos x="connsiteX3" y="connsiteY3"/>
              </a:cxn>
            </a:cxnLst>
            <a:rect l="l" t="t" r="r" b="b"/>
            <a:pathLst>
              <a:path w="3940628" h="326571">
                <a:moveTo>
                  <a:pt x="3940628" y="43543"/>
                </a:moveTo>
                <a:lnTo>
                  <a:pt x="3940628" y="326571"/>
                </a:lnTo>
                <a:lnTo>
                  <a:pt x="0" y="326571"/>
                </a:lnTo>
                <a:lnTo>
                  <a:pt x="0" y="0"/>
                </a:lnTo>
              </a:path>
            </a:pathLst>
          </a:custGeom>
          <a:noFill/>
          <a:ln w="381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3086099" y="3276600"/>
            <a:ext cx="4337957" cy="849086"/>
          </a:xfrm>
          <a:custGeom>
            <a:avLst/>
            <a:gdLst>
              <a:gd name="connsiteX0" fmla="*/ 0 w 4484914"/>
              <a:gd name="connsiteY0" fmla="*/ 0 h 849086"/>
              <a:gd name="connsiteX1" fmla="*/ 0 w 4484914"/>
              <a:gd name="connsiteY1" fmla="*/ 391886 h 849086"/>
              <a:gd name="connsiteX2" fmla="*/ 4484914 w 4484914"/>
              <a:gd name="connsiteY2" fmla="*/ 391886 h 849086"/>
              <a:gd name="connsiteX3" fmla="*/ 4484914 w 4484914"/>
              <a:gd name="connsiteY3" fmla="*/ 849086 h 849086"/>
            </a:gdLst>
            <a:ahLst/>
            <a:cxnLst>
              <a:cxn ang="0">
                <a:pos x="connsiteX0" y="connsiteY0"/>
              </a:cxn>
              <a:cxn ang="0">
                <a:pos x="connsiteX1" y="connsiteY1"/>
              </a:cxn>
              <a:cxn ang="0">
                <a:pos x="connsiteX2" y="connsiteY2"/>
              </a:cxn>
              <a:cxn ang="0">
                <a:pos x="connsiteX3" y="connsiteY3"/>
              </a:cxn>
            </a:cxnLst>
            <a:rect l="l" t="t" r="r" b="b"/>
            <a:pathLst>
              <a:path w="4484914" h="849086">
                <a:moveTo>
                  <a:pt x="0" y="0"/>
                </a:moveTo>
                <a:lnTo>
                  <a:pt x="0" y="391886"/>
                </a:lnTo>
                <a:lnTo>
                  <a:pt x="4484914" y="391886"/>
                </a:lnTo>
                <a:lnTo>
                  <a:pt x="4484914" y="849086"/>
                </a:lnTo>
              </a:path>
            </a:pathLst>
          </a:custGeom>
          <a:noFill/>
          <a:ln w="381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2895600" y="3276600"/>
            <a:ext cx="4223657" cy="849086"/>
          </a:xfrm>
          <a:custGeom>
            <a:avLst/>
            <a:gdLst>
              <a:gd name="connsiteX0" fmla="*/ 0 w 4386943"/>
              <a:gd name="connsiteY0" fmla="*/ 0 h 849086"/>
              <a:gd name="connsiteX1" fmla="*/ 0 w 4386943"/>
              <a:gd name="connsiteY1" fmla="*/ 478971 h 849086"/>
              <a:gd name="connsiteX2" fmla="*/ 4386943 w 4386943"/>
              <a:gd name="connsiteY2" fmla="*/ 478971 h 849086"/>
              <a:gd name="connsiteX3" fmla="*/ 4386943 w 4386943"/>
              <a:gd name="connsiteY3" fmla="*/ 849086 h 849086"/>
            </a:gdLst>
            <a:ahLst/>
            <a:cxnLst>
              <a:cxn ang="0">
                <a:pos x="connsiteX0" y="connsiteY0"/>
              </a:cxn>
              <a:cxn ang="0">
                <a:pos x="connsiteX1" y="connsiteY1"/>
              </a:cxn>
              <a:cxn ang="0">
                <a:pos x="connsiteX2" y="connsiteY2"/>
              </a:cxn>
              <a:cxn ang="0">
                <a:pos x="connsiteX3" y="connsiteY3"/>
              </a:cxn>
            </a:cxnLst>
            <a:rect l="l" t="t" r="r" b="b"/>
            <a:pathLst>
              <a:path w="4386943" h="849086">
                <a:moveTo>
                  <a:pt x="0" y="0"/>
                </a:moveTo>
                <a:lnTo>
                  <a:pt x="0" y="478971"/>
                </a:lnTo>
                <a:lnTo>
                  <a:pt x="4386943" y="478971"/>
                </a:lnTo>
                <a:lnTo>
                  <a:pt x="4386943" y="849086"/>
                </a:lnTo>
              </a:path>
            </a:pathLst>
          </a:custGeom>
          <a:noFill/>
          <a:ln w="38100">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1600200" y="3276600"/>
            <a:ext cx="1066800" cy="1491343"/>
          </a:xfrm>
          <a:custGeom>
            <a:avLst/>
            <a:gdLst>
              <a:gd name="connsiteX0" fmla="*/ 1099457 w 1099457"/>
              <a:gd name="connsiteY0" fmla="*/ 0 h 1491343"/>
              <a:gd name="connsiteX1" fmla="*/ 1099457 w 1099457"/>
              <a:gd name="connsiteY1" fmla="*/ 1262743 h 1491343"/>
              <a:gd name="connsiteX2" fmla="*/ 0 w 1099457"/>
              <a:gd name="connsiteY2" fmla="*/ 1262743 h 1491343"/>
              <a:gd name="connsiteX3" fmla="*/ 0 w 1099457"/>
              <a:gd name="connsiteY3" fmla="*/ 1491343 h 1491343"/>
            </a:gdLst>
            <a:ahLst/>
            <a:cxnLst>
              <a:cxn ang="0">
                <a:pos x="connsiteX0" y="connsiteY0"/>
              </a:cxn>
              <a:cxn ang="0">
                <a:pos x="connsiteX1" y="connsiteY1"/>
              </a:cxn>
              <a:cxn ang="0">
                <a:pos x="connsiteX2" y="connsiteY2"/>
              </a:cxn>
              <a:cxn ang="0">
                <a:pos x="connsiteX3" y="connsiteY3"/>
              </a:cxn>
            </a:cxnLst>
            <a:rect l="l" t="t" r="r" b="b"/>
            <a:pathLst>
              <a:path w="1099457" h="1491343">
                <a:moveTo>
                  <a:pt x="1099457" y="0"/>
                </a:moveTo>
                <a:lnTo>
                  <a:pt x="1099457" y="1262743"/>
                </a:lnTo>
                <a:lnTo>
                  <a:pt x="0" y="1262743"/>
                </a:lnTo>
                <a:lnTo>
                  <a:pt x="0" y="1491343"/>
                </a:lnTo>
              </a:path>
            </a:pathLst>
          </a:custGeom>
          <a:noFill/>
          <a:ln w="381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1600200" y="4365171"/>
            <a:ext cx="0" cy="391886"/>
          </a:xfrm>
          <a:custGeom>
            <a:avLst/>
            <a:gdLst>
              <a:gd name="connsiteX0" fmla="*/ 0 w 0"/>
              <a:gd name="connsiteY0" fmla="*/ 0 h 391886"/>
              <a:gd name="connsiteX1" fmla="*/ 0 w 0"/>
              <a:gd name="connsiteY1" fmla="*/ 391886 h 391886"/>
            </a:gdLst>
            <a:ahLst/>
            <a:cxnLst>
              <a:cxn ang="0">
                <a:pos x="connsiteX0" y="connsiteY0"/>
              </a:cxn>
              <a:cxn ang="0">
                <a:pos x="connsiteX1" y="connsiteY1"/>
              </a:cxn>
            </a:cxnLst>
            <a:rect l="l" t="t" r="r" b="b"/>
            <a:pathLst>
              <a:path h="391886">
                <a:moveTo>
                  <a:pt x="0" y="0"/>
                </a:moveTo>
                <a:lnTo>
                  <a:pt x="0" y="391886"/>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1872343" y="3918857"/>
            <a:ext cx="794657" cy="119743"/>
          </a:xfrm>
          <a:custGeom>
            <a:avLst/>
            <a:gdLst>
              <a:gd name="connsiteX0" fmla="*/ 794657 w 794657"/>
              <a:gd name="connsiteY0" fmla="*/ 0 h 174171"/>
              <a:gd name="connsiteX1" fmla="*/ 0 w 794657"/>
              <a:gd name="connsiteY1" fmla="*/ 0 h 174171"/>
              <a:gd name="connsiteX2" fmla="*/ 0 w 794657"/>
              <a:gd name="connsiteY2" fmla="*/ 0 h 174171"/>
              <a:gd name="connsiteX3" fmla="*/ 0 w 794657"/>
              <a:gd name="connsiteY3" fmla="*/ 174171 h 174171"/>
            </a:gdLst>
            <a:ahLst/>
            <a:cxnLst>
              <a:cxn ang="0">
                <a:pos x="connsiteX0" y="connsiteY0"/>
              </a:cxn>
              <a:cxn ang="0">
                <a:pos x="connsiteX1" y="connsiteY1"/>
              </a:cxn>
              <a:cxn ang="0">
                <a:pos x="connsiteX2" y="connsiteY2"/>
              </a:cxn>
              <a:cxn ang="0">
                <a:pos x="connsiteX3" y="connsiteY3"/>
              </a:cxn>
            </a:cxnLst>
            <a:rect l="l" t="t" r="r" b="b"/>
            <a:pathLst>
              <a:path w="794657" h="174171">
                <a:moveTo>
                  <a:pt x="794657" y="0"/>
                </a:moveTo>
                <a:lnTo>
                  <a:pt x="0" y="0"/>
                </a:lnTo>
                <a:lnTo>
                  <a:pt x="0" y="0"/>
                </a:lnTo>
                <a:lnTo>
                  <a:pt x="0" y="174171"/>
                </a:lnTo>
              </a:path>
            </a:pathLst>
          </a:custGeom>
          <a:noFill/>
          <a:ln w="381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1905000" y="4539343"/>
            <a:ext cx="762000" cy="228600"/>
          </a:xfrm>
          <a:custGeom>
            <a:avLst/>
            <a:gdLst>
              <a:gd name="connsiteX0" fmla="*/ 762000 w 762000"/>
              <a:gd name="connsiteY0" fmla="*/ 0 h 228600"/>
              <a:gd name="connsiteX1" fmla="*/ 762000 w 762000"/>
              <a:gd name="connsiteY1" fmla="*/ 97971 h 228600"/>
              <a:gd name="connsiteX2" fmla="*/ 0 w 762000"/>
              <a:gd name="connsiteY2" fmla="*/ 97971 h 228600"/>
              <a:gd name="connsiteX3" fmla="*/ 0 w 762000"/>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762000" h="228600">
                <a:moveTo>
                  <a:pt x="762000" y="0"/>
                </a:moveTo>
                <a:lnTo>
                  <a:pt x="762000" y="97971"/>
                </a:lnTo>
                <a:lnTo>
                  <a:pt x="0" y="97971"/>
                </a:lnTo>
                <a:lnTo>
                  <a:pt x="0" y="228600"/>
                </a:lnTo>
              </a:path>
            </a:pathLst>
          </a:custGeom>
          <a:noFill/>
          <a:ln w="381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2667000" y="4528457"/>
            <a:ext cx="1447800" cy="272143"/>
          </a:xfrm>
          <a:custGeom>
            <a:avLst/>
            <a:gdLst>
              <a:gd name="connsiteX0" fmla="*/ 0 w 1447800"/>
              <a:gd name="connsiteY0" fmla="*/ 0 h 272143"/>
              <a:gd name="connsiteX1" fmla="*/ 1447800 w 1447800"/>
              <a:gd name="connsiteY1" fmla="*/ 0 h 272143"/>
              <a:gd name="connsiteX2" fmla="*/ 1447800 w 1447800"/>
              <a:gd name="connsiteY2" fmla="*/ 272143 h 272143"/>
            </a:gdLst>
            <a:ahLst/>
            <a:cxnLst>
              <a:cxn ang="0">
                <a:pos x="connsiteX0" y="connsiteY0"/>
              </a:cxn>
              <a:cxn ang="0">
                <a:pos x="connsiteX1" y="connsiteY1"/>
              </a:cxn>
              <a:cxn ang="0">
                <a:pos x="connsiteX2" y="connsiteY2"/>
              </a:cxn>
            </a:cxnLst>
            <a:rect l="l" t="t" r="r" b="b"/>
            <a:pathLst>
              <a:path w="1447800" h="272143">
                <a:moveTo>
                  <a:pt x="0" y="0"/>
                </a:moveTo>
                <a:lnTo>
                  <a:pt x="1447800" y="0"/>
                </a:lnTo>
                <a:lnTo>
                  <a:pt x="1447800" y="272143"/>
                </a:lnTo>
              </a:path>
            </a:pathLst>
          </a:custGeom>
          <a:noFill/>
          <a:ln w="381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2656114" y="4637314"/>
            <a:ext cx="1251857" cy="163286"/>
          </a:xfrm>
          <a:custGeom>
            <a:avLst/>
            <a:gdLst>
              <a:gd name="connsiteX0" fmla="*/ 0 w 1251857"/>
              <a:gd name="connsiteY0" fmla="*/ 0 h 163286"/>
              <a:gd name="connsiteX1" fmla="*/ 1251857 w 1251857"/>
              <a:gd name="connsiteY1" fmla="*/ 0 h 163286"/>
              <a:gd name="connsiteX2" fmla="*/ 1251857 w 1251857"/>
              <a:gd name="connsiteY2" fmla="*/ 163286 h 163286"/>
            </a:gdLst>
            <a:ahLst/>
            <a:cxnLst>
              <a:cxn ang="0">
                <a:pos x="connsiteX0" y="connsiteY0"/>
              </a:cxn>
              <a:cxn ang="0">
                <a:pos x="connsiteX1" y="connsiteY1"/>
              </a:cxn>
              <a:cxn ang="0">
                <a:pos x="connsiteX2" y="connsiteY2"/>
              </a:cxn>
            </a:cxnLst>
            <a:rect l="l" t="t" r="r" b="b"/>
            <a:pathLst>
              <a:path w="1251857" h="163286">
                <a:moveTo>
                  <a:pt x="0" y="0"/>
                </a:moveTo>
                <a:lnTo>
                  <a:pt x="1251857" y="0"/>
                </a:lnTo>
                <a:lnTo>
                  <a:pt x="1251857" y="163286"/>
                </a:lnTo>
              </a:path>
            </a:pathLst>
          </a:custGeom>
          <a:noFill/>
          <a:ln w="381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p:cNvCxnSpPr/>
          <p:nvPr/>
        </p:nvCxnSpPr>
        <p:spPr>
          <a:xfrm>
            <a:off x="4267200" y="4354286"/>
            <a:ext cx="0" cy="457200"/>
          </a:xfrm>
          <a:prstGeom prst="line">
            <a:avLst/>
          </a:prstGeom>
          <a:ln w="38100">
            <a:solidFill>
              <a:schemeClr val="accent1">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419600" y="4365171"/>
            <a:ext cx="0" cy="457200"/>
          </a:xfrm>
          <a:prstGeom prst="line">
            <a:avLst/>
          </a:prstGeom>
          <a:ln w="38100">
            <a:solidFill>
              <a:schemeClr val="accent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600200" y="5072743"/>
            <a:ext cx="0" cy="299357"/>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5" name="Freeform 54"/>
          <p:cNvSpPr/>
          <p:nvPr/>
        </p:nvSpPr>
        <p:spPr>
          <a:xfrm>
            <a:off x="4278086" y="5127171"/>
            <a:ext cx="2198914" cy="631372"/>
          </a:xfrm>
          <a:custGeom>
            <a:avLst/>
            <a:gdLst>
              <a:gd name="connsiteX0" fmla="*/ 0 w 2198914"/>
              <a:gd name="connsiteY0" fmla="*/ 0 h 631372"/>
              <a:gd name="connsiteX1" fmla="*/ 0 w 2198914"/>
              <a:gd name="connsiteY1" fmla="*/ 631372 h 631372"/>
              <a:gd name="connsiteX2" fmla="*/ 2198914 w 2198914"/>
              <a:gd name="connsiteY2" fmla="*/ 631372 h 631372"/>
            </a:gdLst>
            <a:ahLst/>
            <a:cxnLst>
              <a:cxn ang="0">
                <a:pos x="connsiteX0" y="connsiteY0"/>
              </a:cxn>
              <a:cxn ang="0">
                <a:pos x="connsiteX1" y="connsiteY1"/>
              </a:cxn>
              <a:cxn ang="0">
                <a:pos x="connsiteX2" y="connsiteY2"/>
              </a:cxn>
            </a:cxnLst>
            <a:rect l="l" t="t" r="r" b="b"/>
            <a:pathLst>
              <a:path w="2198914" h="631372">
                <a:moveTo>
                  <a:pt x="0" y="0"/>
                </a:moveTo>
                <a:lnTo>
                  <a:pt x="0" y="631372"/>
                </a:lnTo>
                <a:lnTo>
                  <a:pt x="2198914" y="631372"/>
                </a:lnTo>
              </a:path>
            </a:pathLst>
          </a:custGeom>
          <a:noFill/>
          <a:ln w="381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Arrow Connector 56"/>
          <p:cNvCxnSpPr/>
          <p:nvPr/>
        </p:nvCxnSpPr>
        <p:spPr>
          <a:xfrm>
            <a:off x="2373086" y="5442857"/>
            <a:ext cx="446314" cy="0"/>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2291443" y="5867400"/>
            <a:ext cx="446314" cy="0"/>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819400" y="5326520"/>
            <a:ext cx="914400" cy="646331"/>
          </a:xfrm>
          <a:prstGeom prst="rect">
            <a:avLst/>
          </a:prstGeom>
          <a:noFill/>
        </p:spPr>
        <p:txBody>
          <a:bodyPr wrap="square" rtlCol="0">
            <a:spAutoFit/>
          </a:bodyPr>
          <a:lstStyle/>
          <a:p>
            <a:r>
              <a:rPr lang="en-US" dirty="0" smtClean="0"/>
              <a:t>Control Signals</a:t>
            </a:r>
            <a:endParaRPr lang="en-US" dirty="0"/>
          </a:p>
        </p:txBody>
      </p:sp>
      <p:sp>
        <p:nvSpPr>
          <p:cNvPr id="61" name="Oval 60"/>
          <p:cNvSpPr/>
          <p:nvPr/>
        </p:nvSpPr>
        <p:spPr>
          <a:xfrm>
            <a:off x="2438400" y="5486400"/>
            <a:ext cx="87085" cy="87085"/>
          </a:xfrm>
          <a:prstGeom prst="ellips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2438400" y="5627915"/>
            <a:ext cx="87085" cy="87085"/>
          </a:xfrm>
          <a:prstGeom prst="ellips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0" y="0"/>
            <a:ext cx="9144000" cy="369332"/>
          </a:xfrm>
          <a:prstGeom prst="rect">
            <a:avLst/>
          </a:prstGeom>
          <a:solidFill>
            <a:schemeClr val="accent2">
              <a:lumMod val="60000"/>
              <a:lumOff val="40000"/>
            </a:schemeClr>
          </a:solidFill>
        </p:spPr>
        <p:txBody>
          <a:bodyPr wrap="square" rtlCol="0">
            <a:spAutoFit/>
          </a:bodyPr>
          <a:lstStyle/>
          <a:p>
            <a:r>
              <a:rPr lang="en-US" dirty="0" smtClean="0"/>
              <a:t>							             COMPUTER SYSTEM</a:t>
            </a:r>
            <a:endParaRPr lang="en-US" dirty="0"/>
          </a:p>
        </p:txBody>
      </p:sp>
    </p:spTree>
    <p:extLst>
      <p:ext uri="{BB962C8B-B14F-4D97-AF65-F5344CB8AC3E}">
        <p14:creationId xmlns:p14="http://schemas.microsoft.com/office/powerpoint/2010/main" val="12778821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arn(inVertical)">
                                      <p:cBhvr>
                                        <p:cTn id="47" dur="500"/>
                                        <p:tgtEl>
                                          <p:spTgt spid="20"/>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arn(inVertical)">
                                      <p:cBhvr>
                                        <p:cTn id="50" dur="500"/>
                                        <p:tgtEl>
                                          <p:spTgt spid="19"/>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arn(inVertical)">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grpId="0" nodeType="click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right)">
                                      <p:cBhvr>
                                        <p:cTn id="58" dur="500"/>
                                        <p:tgtEl>
                                          <p:spTgt spid="3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down)">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up)">
                                      <p:cBhvr>
                                        <p:cTn id="68" dur="500"/>
                                        <p:tgtEl>
                                          <p:spTgt spid="30"/>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wipe(down)">
                                      <p:cBhvr>
                                        <p:cTn id="73" dur="500"/>
                                        <p:tgtEl>
                                          <p:spTgt spid="2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up)">
                                      <p:cBhvr>
                                        <p:cTn id="78" dur="500"/>
                                        <p:tgtEl>
                                          <p:spTgt spid="2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2" fill="hold" nodeType="click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wipe(right)">
                                      <p:cBhvr>
                                        <p:cTn id="83" dur="500"/>
                                        <p:tgtEl>
                                          <p:spTgt spid="22"/>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1" fill="hold" nodeType="click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wipe(up)">
                                      <p:cBhvr>
                                        <p:cTn id="88" dur="500"/>
                                        <p:tgtEl>
                                          <p:spTgt spid="2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500"/>
                                        <p:tgtEl>
                                          <p:spTgt spid="27"/>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33"/>
                                        </p:tgtEl>
                                        <p:attrNameLst>
                                          <p:attrName>style.visibility</p:attrName>
                                        </p:attrNameLst>
                                      </p:cBhvr>
                                      <p:to>
                                        <p:strVal val="visible"/>
                                      </p:to>
                                    </p:set>
                                    <p:animEffect transition="in" filter="wipe(left)">
                                      <p:cBhvr>
                                        <p:cTn id="98" dur="500"/>
                                        <p:tgtEl>
                                          <p:spTgt spid="33"/>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1" fill="hold" grpId="0" nodeType="click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up)">
                                      <p:cBhvr>
                                        <p:cTn id="103" dur="500"/>
                                        <p:tgtEl>
                                          <p:spTgt spid="44"/>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2" fill="hold" grpId="0" nodeType="clickEffect">
                                  <p:stCondLst>
                                    <p:cond delay="0"/>
                                  </p:stCondLst>
                                  <p:childTnLst>
                                    <p:set>
                                      <p:cBhvr>
                                        <p:cTn id="107" dur="1" fill="hold">
                                          <p:stCondLst>
                                            <p:cond delay="0"/>
                                          </p:stCondLst>
                                        </p:cTn>
                                        <p:tgtEl>
                                          <p:spTgt spid="46"/>
                                        </p:tgtEl>
                                        <p:attrNameLst>
                                          <p:attrName>style.visibility</p:attrName>
                                        </p:attrNameLst>
                                      </p:cBhvr>
                                      <p:to>
                                        <p:strVal val="visible"/>
                                      </p:to>
                                    </p:set>
                                    <p:animEffect transition="in" filter="wipe(right)">
                                      <p:cBhvr>
                                        <p:cTn id="108" dur="500"/>
                                        <p:tgtEl>
                                          <p:spTgt spid="46"/>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1" fill="hold" grpId="0" nodeType="click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wipe(up)">
                                      <p:cBhvr>
                                        <p:cTn id="113" dur="500"/>
                                        <p:tgtEl>
                                          <p:spTgt spid="45"/>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1" fill="hold" nodeType="clickEffect">
                                  <p:stCondLst>
                                    <p:cond delay="0"/>
                                  </p:stCondLst>
                                  <p:childTnLst>
                                    <p:set>
                                      <p:cBhvr>
                                        <p:cTn id="117" dur="1" fill="hold">
                                          <p:stCondLst>
                                            <p:cond delay="0"/>
                                          </p:stCondLst>
                                        </p:cTn>
                                        <p:tgtEl>
                                          <p:spTgt spid="54"/>
                                        </p:tgtEl>
                                        <p:attrNameLst>
                                          <p:attrName>style.visibility</p:attrName>
                                        </p:attrNameLst>
                                      </p:cBhvr>
                                      <p:to>
                                        <p:strVal val="visible"/>
                                      </p:to>
                                    </p:set>
                                    <p:animEffect transition="in" filter="wipe(up)">
                                      <p:cBhvr>
                                        <p:cTn id="118" dur="500"/>
                                        <p:tgtEl>
                                          <p:spTgt spid="54"/>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48"/>
                                        </p:tgtEl>
                                        <p:attrNameLst>
                                          <p:attrName>style.visibility</p:attrName>
                                        </p:attrNameLst>
                                      </p:cBhvr>
                                      <p:to>
                                        <p:strVal val="visible"/>
                                      </p:to>
                                    </p:set>
                                    <p:animEffect transition="in" filter="wipe(left)">
                                      <p:cBhvr>
                                        <p:cTn id="123" dur="500"/>
                                        <p:tgtEl>
                                          <p:spTgt spid="48"/>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4" fill="hold" grpId="0" nodeType="clickEffect">
                                  <p:stCondLst>
                                    <p:cond delay="0"/>
                                  </p:stCondLst>
                                  <p:childTnLst>
                                    <p:set>
                                      <p:cBhvr>
                                        <p:cTn id="127" dur="1" fill="hold">
                                          <p:stCondLst>
                                            <p:cond delay="0"/>
                                          </p:stCondLst>
                                        </p:cTn>
                                        <p:tgtEl>
                                          <p:spTgt spid="47"/>
                                        </p:tgtEl>
                                        <p:attrNameLst>
                                          <p:attrName>style.visibility</p:attrName>
                                        </p:attrNameLst>
                                      </p:cBhvr>
                                      <p:to>
                                        <p:strVal val="visible"/>
                                      </p:to>
                                    </p:set>
                                    <p:animEffect transition="in" filter="wipe(down)">
                                      <p:cBhvr>
                                        <p:cTn id="128" dur="500"/>
                                        <p:tgtEl>
                                          <p:spTgt spid="47"/>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49"/>
                                        </p:tgtEl>
                                        <p:attrNameLst>
                                          <p:attrName>style.visibility</p:attrName>
                                        </p:attrNameLst>
                                      </p:cBhvr>
                                      <p:to>
                                        <p:strVal val="visible"/>
                                      </p:to>
                                    </p:set>
                                    <p:animEffect transition="in" filter="wipe(left)">
                                      <p:cBhvr>
                                        <p:cTn id="133" dur="500"/>
                                        <p:tgtEl>
                                          <p:spTgt spid="49"/>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4" fill="hold" nodeType="clickEffect">
                                  <p:stCondLst>
                                    <p:cond delay="0"/>
                                  </p:stCondLst>
                                  <p:childTnLst>
                                    <p:set>
                                      <p:cBhvr>
                                        <p:cTn id="137" dur="1" fill="hold">
                                          <p:stCondLst>
                                            <p:cond delay="0"/>
                                          </p:stCondLst>
                                        </p:cTn>
                                        <p:tgtEl>
                                          <p:spTgt spid="51"/>
                                        </p:tgtEl>
                                        <p:attrNameLst>
                                          <p:attrName>style.visibility</p:attrName>
                                        </p:attrNameLst>
                                      </p:cBhvr>
                                      <p:to>
                                        <p:strVal val="visible"/>
                                      </p:to>
                                    </p:set>
                                    <p:animEffect transition="in" filter="wipe(down)">
                                      <p:cBhvr>
                                        <p:cTn id="138" dur="500"/>
                                        <p:tgtEl>
                                          <p:spTgt spid="51"/>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4" fill="hold" nodeType="clickEffect">
                                  <p:stCondLst>
                                    <p:cond delay="0"/>
                                  </p:stCondLst>
                                  <p:childTnLst>
                                    <p:set>
                                      <p:cBhvr>
                                        <p:cTn id="142" dur="1" fill="hold">
                                          <p:stCondLst>
                                            <p:cond delay="0"/>
                                          </p:stCondLst>
                                        </p:cTn>
                                        <p:tgtEl>
                                          <p:spTgt spid="52"/>
                                        </p:tgtEl>
                                        <p:attrNameLst>
                                          <p:attrName>style.visibility</p:attrName>
                                        </p:attrNameLst>
                                      </p:cBhvr>
                                      <p:to>
                                        <p:strVal val="visible"/>
                                      </p:to>
                                    </p:set>
                                    <p:animEffect transition="in" filter="wipe(down)">
                                      <p:cBhvr>
                                        <p:cTn id="143" dur="500"/>
                                        <p:tgtEl>
                                          <p:spTgt spid="52"/>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grpId="0" nodeType="clickEffect">
                                  <p:stCondLst>
                                    <p:cond delay="0"/>
                                  </p:stCondLst>
                                  <p:childTnLst>
                                    <p:set>
                                      <p:cBhvr>
                                        <p:cTn id="147" dur="1" fill="hold">
                                          <p:stCondLst>
                                            <p:cond delay="0"/>
                                          </p:stCondLst>
                                        </p:cTn>
                                        <p:tgtEl>
                                          <p:spTgt spid="38"/>
                                        </p:tgtEl>
                                        <p:attrNameLst>
                                          <p:attrName>style.visibility</p:attrName>
                                        </p:attrNameLst>
                                      </p:cBhvr>
                                      <p:to>
                                        <p:strVal val="visible"/>
                                      </p:to>
                                    </p:set>
                                    <p:animEffect transition="in" filter="wipe(left)">
                                      <p:cBhvr>
                                        <p:cTn id="148" dur="500"/>
                                        <p:tgtEl>
                                          <p:spTgt spid="38"/>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2" fill="hold" grpId="0" nodeType="clickEffect">
                                  <p:stCondLst>
                                    <p:cond delay="0"/>
                                  </p:stCondLst>
                                  <p:childTnLst>
                                    <p:set>
                                      <p:cBhvr>
                                        <p:cTn id="152" dur="1" fill="hold">
                                          <p:stCondLst>
                                            <p:cond delay="0"/>
                                          </p:stCondLst>
                                        </p:cTn>
                                        <p:tgtEl>
                                          <p:spTgt spid="39"/>
                                        </p:tgtEl>
                                        <p:attrNameLst>
                                          <p:attrName>style.visibility</p:attrName>
                                        </p:attrNameLst>
                                      </p:cBhvr>
                                      <p:to>
                                        <p:strVal val="visible"/>
                                      </p:to>
                                    </p:set>
                                    <p:animEffect transition="in" filter="wipe(right)">
                                      <p:cBhvr>
                                        <p:cTn id="153" dur="500"/>
                                        <p:tgtEl>
                                          <p:spTgt spid="39"/>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8" fill="hold" grpId="0" nodeType="clickEffect">
                                  <p:stCondLst>
                                    <p:cond delay="0"/>
                                  </p:stCondLst>
                                  <p:childTnLst>
                                    <p:set>
                                      <p:cBhvr>
                                        <p:cTn id="157" dur="1" fill="hold">
                                          <p:stCondLst>
                                            <p:cond delay="0"/>
                                          </p:stCondLst>
                                        </p:cTn>
                                        <p:tgtEl>
                                          <p:spTgt spid="59"/>
                                        </p:tgtEl>
                                        <p:attrNameLst>
                                          <p:attrName>style.visibility</p:attrName>
                                        </p:attrNameLst>
                                      </p:cBhvr>
                                      <p:to>
                                        <p:strVal val="visible"/>
                                      </p:to>
                                    </p:set>
                                    <p:animEffect transition="in" filter="wipe(left)">
                                      <p:cBhvr>
                                        <p:cTn id="158" dur="500"/>
                                        <p:tgtEl>
                                          <p:spTgt spid="59"/>
                                        </p:tgtEl>
                                      </p:cBhvr>
                                    </p:animEffect>
                                  </p:childTnLst>
                                </p:cTn>
                              </p:par>
                              <p:par>
                                <p:cTn id="159" presetID="22" presetClass="entr" presetSubtype="8" fill="hold" nodeType="with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left)">
                                      <p:cBhvr>
                                        <p:cTn id="161" dur="500"/>
                                        <p:tgtEl>
                                          <p:spTgt spid="57"/>
                                        </p:tgtEl>
                                      </p:cBhvr>
                                    </p:animEffect>
                                  </p:childTnLst>
                                </p:cTn>
                              </p:par>
                              <p:par>
                                <p:cTn id="162" presetID="22" presetClass="entr" presetSubtype="8" fill="hold" nodeType="withEffect">
                                  <p:stCondLst>
                                    <p:cond delay="0"/>
                                  </p:stCondLst>
                                  <p:childTnLst>
                                    <p:set>
                                      <p:cBhvr>
                                        <p:cTn id="163" dur="1" fill="hold">
                                          <p:stCondLst>
                                            <p:cond delay="0"/>
                                          </p:stCondLst>
                                        </p:cTn>
                                        <p:tgtEl>
                                          <p:spTgt spid="58"/>
                                        </p:tgtEl>
                                        <p:attrNameLst>
                                          <p:attrName>style.visibility</p:attrName>
                                        </p:attrNameLst>
                                      </p:cBhvr>
                                      <p:to>
                                        <p:strVal val="visible"/>
                                      </p:to>
                                    </p:set>
                                    <p:animEffect transition="in" filter="wipe(left)">
                                      <p:cBhvr>
                                        <p:cTn id="164" dur="500"/>
                                        <p:tgtEl>
                                          <p:spTgt spid="58"/>
                                        </p:tgtEl>
                                      </p:cBhvr>
                                    </p:animEffect>
                                  </p:childTnLst>
                                </p:cTn>
                              </p:par>
                              <p:par>
                                <p:cTn id="165" presetID="22" presetClass="entr" presetSubtype="8" fill="hold" grpId="0" nodeType="withEffect">
                                  <p:stCondLst>
                                    <p:cond delay="0"/>
                                  </p:stCondLst>
                                  <p:childTnLst>
                                    <p:set>
                                      <p:cBhvr>
                                        <p:cTn id="166" dur="1" fill="hold">
                                          <p:stCondLst>
                                            <p:cond delay="0"/>
                                          </p:stCondLst>
                                        </p:cTn>
                                        <p:tgtEl>
                                          <p:spTgt spid="61"/>
                                        </p:tgtEl>
                                        <p:attrNameLst>
                                          <p:attrName>style.visibility</p:attrName>
                                        </p:attrNameLst>
                                      </p:cBhvr>
                                      <p:to>
                                        <p:strVal val="visible"/>
                                      </p:to>
                                    </p:set>
                                    <p:animEffect transition="in" filter="wipe(left)">
                                      <p:cBhvr>
                                        <p:cTn id="167" dur="500"/>
                                        <p:tgtEl>
                                          <p:spTgt spid="61"/>
                                        </p:tgtEl>
                                      </p:cBhvr>
                                    </p:animEffect>
                                  </p:childTnLst>
                                </p:cTn>
                              </p:par>
                              <p:par>
                                <p:cTn id="168" presetID="22" presetClass="entr" presetSubtype="8" fill="hold" grpId="0" nodeType="withEffect">
                                  <p:stCondLst>
                                    <p:cond delay="0"/>
                                  </p:stCondLst>
                                  <p:childTnLst>
                                    <p:set>
                                      <p:cBhvr>
                                        <p:cTn id="169" dur="1" fill="hold">
                                          <p:stCondLst>
                                            <p:cond delay="0"/>
                                          </p:stCondLst>
                                        </p:cTn>
                                        <p:tgtEl>
                                          <p:spTgt spid="62"/>
                                        </p:tgtEl>
                                        <p:attrNameLst>
                                          <p:attrName>style.visibility</p:attrName>
                                        </p:attrNameLst>
                                      </p:cBhvr>
                                      <p:to>
                                        <p:strVal val="visible"/>
                                      </p:to>
                                    </p:set>
                                    <p:animEffect transition="in" filter="wipe(left)">
                                      <p:cBhvr>
                                        <p:cTn id="170" dur="500"/>
                                        <p:tgtEl>
                                          <p:spTgt spid="62"/>
                                        </p:tgtEl>
                                      </p:cBhvr>
                                    </p:animEffect>
                                  </p:childTnLst>
                                </p:cTn>
                              </p:par>
                            </p:childTnLst>
                          </p:cTn>
                        </p:par>
                      </p:childTnLst>
                    </p:cTn>
                  </p:par>
                  <p:par>
                    <p:cTn id="171" fill="hold">
                      <p:stCondLst>
                        <p:cond delay="indefinite"/>
                      </p:stCondLst>
                      <p:childTnLst>
                        <p:par>
                          <p:cTn id="172" fill="hold">
                            <p:stCondLst>
                              <p:cond delay="0"/>
                            </p:stCondLst>
                            <p:childTnLst>
                              <p:par>
                                <p:cTn id="173" presetID="22" presetClass="entr" presetSubtype="8" fill="hold" grpId="0" nodeType="clickEffect">
                                  <p:stCondLst>
                                    <p:cond delay="0"/>
                                  </p:stCondLst>
                                  <p:childTnLst>
                                    <p:set>
                                      <p:cBhvr>
                                        <p:cTn id="174" dur="1" fill="hold">
                                          <p:stCondLst>
                                            <p:cond delay="0"/>
                                          </p:stCondLst>
                                        </p:cTn>
                                        <p:tgtEl>
                                          <p:spTgt spid="55"/>
                                        </p:tgtEl>
                                        <p:attrNameLst>
                                          <p:attrName>style.visibility</p:attrName>
                                        </p:attrNameLst>
                                      </p:cBhvr>
                                      <p:to>
                                        <p:strVal val="visible"/>
                                      </p:to>
                                    </p:set>
                                    <p:animEffect transition="in" filter="wipe(left)">
                                      <p:cBhvr>
                                        <p:cTn id="17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animBg="1"/>
      <p:bldP spid="19" grpId="0" animBg="1"/>
      <p:bldP spid="20" grpId="0" animBg="1"/>
      <p:bldP spid="33" grpId="0" animBg="1"/>
      <p:bldP spid="35" grpId="0" animBg="1"/>
      <p:bldP spid="38" grpId="0" animBg="1"/>
      <p:bldP spid="39" grpId="0" animBg="1"/>
      <p:bldP spid="44" grpId="0" animBg="1"/>
      <p:bldP spid="45" grpId="0" animBg="1"/>
      <p:bldP spid="46" grpId="0" animBg="1"/>
      <p:bldP spid="47" grpId="0" animBg="1"/>
      <p:bldP spid="48" grpId="0" animBg="1"/>
      <p:bldP spid="49" grpId="0" animBg="1"/>
      <p:bldP spid="55" grpId="0" animBg="1"/>
      <p:bldP spid="59" grpId="0"/>
      <p:bldP spid="61" grpId="0" animBg="1"/>
      <p:bldP spid="6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a:t>
            </a:r>
            <a:r>
              <a:rPr lang="en-US" dirty="0"/>
              <a:t>History &amp; Evolution Of Computer Basically, the history of computer development is divided into 2 parts : </a:t>
            </a:r>
            <a:endParaRPr lang="en-US" dirty="0" smtClean="0"/>
          </a:p>
          <a:p>
            <a:pPr marL="0" indent="0" algn="ctr">
              <a:buNone/>
            </a:pPr>
            <a:r>
              <a:rPr lang="en-US" b="1" dirty="0" smtClean="0">
                <a:solidFill>
                  <a:srgbClr val="FF0000"/>
                </a:solidFill>
              </a:rPr>
              <a:t>before </a:t>
            </a:r>
            <a:r>
              <a:rPr lang="en-US" b="1" dirty="0">
                <a:solidFill>
                  <a:srgbClr val="FF0000"/>
                </a:solidFill>
              </a:rPr>
              <a:t>1940 &amp; after 1940 .</a:t>
            </a:r>
          </a:p>
        </p:txBody>
      </p:sp>
      <p:sp>
        <p:nvSpPr>
          <p:cNvPr id="4" name="Slide Number Placeholder 3"/>
          <p:cNvSpPr>
            <a:spLocks noGrp="1"/>
          </p:cNvSpPr>
          <p:nvPr>
            <p:ph type="sldNum" sz="quarter" idx="12"/>
          </p:nvPr>
        </p:nvSpPr>
        <p:spPr/>
        <p:txBody>
          <a:bodyPr/>
          <a:lstStyle/>
          <a:p>
            <a:fld id="{C578B437-91F6-4B99-A3D9-1EE1C761C95B}" type="slidenum">
              <a:rPr lang="en-US" smtClean="0"/>
              <a:pPr/>
              <a:t>3</a:t>
            </a:fld>
            <a:endParaRPr lang="en-US"/>
          </a:p>
        </p:txBody>
      </p:sp>
      <p:sp>
        <p:nvSpPr>
          <p:cNvPr id="5" name="AutoShape 2" descr="Image result for history of computers"/>
          <p:cNvSpPr>
            <a:spLocks noChangeAspect="1" noChangeArrowheads="1"/>
          </p:cNvSpPr>
          <p:nvPr/>
        </p:nvSpPr>
        <p:spPr bwMode="auto">
          <a:xfrm>
            <a:off x="1371600" y="5105400"/>
            <a:ext cx="1600200" cy="160020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stretch>
            <a:fillRect/>
          </a:stretch>
        </p:blipFill>
        <p:spPr>
          <a:xfrm>
            <a:off x="609600" y="4181475"/>
            <a:ext cx="2466975" cy="1847850"/>
          </a:xfrm>
          <a:prstGeom prst="rect">
            <a:avLst/>
          </a:prstGeom>
        </p:spPr>
      </p:pic>
      <p:sp>
        <p:nvSpPr>
          <p:cNvPr id="7" name="TextBox 6"/>
          <p:cNvSpPr txBox="1"/>
          <p:nvPr/>
        </p:nvSpPr>
        <p:spPr>
          <a:xfrm>
            <a:off x="0" y="0"/>
            <a:ext cx="9144000" cy="369332"/>
          </a:xfrm>
          <a:prstGeom prst="rect">
            <a:avLst/>
          </a:prstGeom>
          <a:solidFill>
            <a:schemeClr val="accent2">
              <a:lumMod val="60000"/>
              <a:lumOff val="40000"/>
            </a:schemeClr>
          </a:solidFill>
        </p:spPr>
        <p:txBody>
          <a:bodyPr wrap="square" rtlCol="0">
            <a:spAutoFit/>
          </a:bodyPr>
          <a:lstStyle/>
          <a:p>
            <a:r>
              <a:rPr lang="en-US" dirty="0"/>
              <a:t>	</a:t>
            </a:r>
            <a:r>
              <a:rPr lang="en-US" dirty="0" smtClean="0"/>
              <a:t>						             COMPUTER SYSTEM</a:t>
            </a:r>
            <a:endParaRPr lang="en-US" dirty="0"/>
          </a:p>
        </p:txBody>
      </p:sp>
    </p:spTree>
    <p:extLst>
      <p:ext uri="{BB962C8B-B14F-4D97-AF65-F5344CB8AC3E}">
        <p14:creationId xmlns:p14="http://schemas.microsoft.com/office/powerpoint/2010/main" val="2590781969"/>
      </p:ext>
    </p:extLst>
  </p:cSld>
  <p:clrMapOvr>
    <a:masterClrMapping/>
  </p:clrMapOvr>
  <p:transition spd="med">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MY" dirty="0" smtClean="0"/>
              <a:t>IAS operation	</a:t>
            </a:r>
            <a:endParaRPr lang="en-MY" dirty="0"/>
          </a:p>
        </p:txBody>
      </p:sp>
      <p:sp>
        <p:nvSpPr>
          <p:cNvPr id="5" name="Content Placeholder 4"/>
          <p:cNvSpPr>
            <a:spLocks noGrp="1"/>
          </p:cNvSpPr>
          <p:nvPr>
            <p:ph idx="1"/>
          </p:nvPr>
        </p:nvSpPr>
        <p:spPr/>
        <p:txBody>
          <a:bodyPr>
            <a:normAutofit fontScale="92500"/>
          </a:bodyPr>
          <a:lstStyle/>
          <a:p>
            <a:r>
              <a:rPr lang="en-MY" dirty="0" smtClean="0"/>
              <a:t>The opcode of the next instruction is loaded into the IR and the address portion is loaded into MAR. The instruction may by be taken from IBR or it can be taken from memory by loading a word into MBR, then down to IBR, IR and MAR.</a:t>
            </a:r>
          </a:p>
          <a:p>
            <a:r>
              <a:rPr lang="en-MY" dirty="0" smtClean="0"/>
              <a:t>Once in the IR, the control circuitry interprets the opcode and execute the instruction by sending the right signal to moved the data or an operation to be performed by the ALU.</a:t>
            </a:r>
            <a:endParaRPr lang="en-MY" dirty="0"/>
          </a:p>
        </p:txBody>
      </p:sp>
      <p:sp>
        <p:nvSpPr>
          <p:cNvPr id="3" name="Slide Number Placeholder 2"/>
          <p:cNvSpPr>
            <a:spLocks noGrp="1"/>
          </p:cNvSpPr>
          <p:nvPr>
            <p:ph type="sldNum" sz="quarter" idx="12"/>
          </p:nvPr>
        </p:nvSpPr>
        <p:spPr/>
        <p:txBody>
          <a:bodyPr/>
          <a:lstStyle/>
          <a:p>
            <a:fld id="{C578B437-91F6-4B99-A3D9-1EE1C761C95B}" type="slidenum">
              <a:rPr lang="en-US" smtClean="0"/>
              <a:pPr/>
              <a:t>30</a:t>
            </a:fld>
            <a:endParaRPr lang="en-US"/>
          </a:p>
        </p:txBody>
      </p:sp>
    </p:spTree>
    <p:extLst>
      <p:ext uri="{BB962C8B-B14F-4D97-AF65-F5344CB8AC3E}">
        <p14:creationId xmlns:p14="http://schemas.microsoft.com/office/powerpoint/2010/main" val="2231724974"/>
      </p:ext>
    </p:extLst>
  </p:cSld>
  <p:clrMapOvr>
    <a:masterClrMapping/>
  </p:clrMapOvr>
  <p:transition spd="med">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IAS Computer - Example</a:t>
            </a:r>
            <a:endParaRPr lang="en-US" dirty="0"/>
          </a:p>
        </p:txBody>
      </p:sp>
      <p:sp>
        <p:nvSpPr>
          <p:cNvPr id="3" name="Date Placeholder 2"/>
          <p:cNvSpPr>
            <a:spLocks noGrp="1"/>
          </p:cNvSpPr>
          <p:nvPr>
            <p:ph type="dt" sz="half" idx="4294967295"/>
          </p:nvPr>
        </p:nvSpPr>
        <p:spPr>
          <a:xfrm>
            <a:off x="457200" y="6356350"/>
            <a:ext cx="2133600" cy="365125"/>
          </a:xfrm>
        </p:spPr>
        <p:txBody>
          <a:bodyPr/>
          <a:lstStyle/>
          <a:p>
            <a:r>
              <a:rPr lang="en-US" smtClean="0"/>
              <a:t>May 2014</a:t>
            </a:r>
            <a:endParaRPr lang="en-US"/>
          </a:p>
        </p:txBody>
      </p:sp>
      <p:sp>
        <p:nvSpPr>
          <p:cNvPr id="4" name="Footer Placeholder 3"/>
          <p:cNvSpPr>
            <a:spLocks noGrp="1"/>
          </p:cNvSpPr>
          <p:nvPr>
            <p:ph type="ftr" sz="quarter" idx="4294967295"/>
          </p:nvPr>
        </p:nvSpPr>
        <p:spPr>
          <a:xfrm>
            <a:off x="3124200" y="6356350"/>
            <a:ext cx="2895600" cy="365125"/>
          </a:xfrm>
        </p:spPr>
        <p:txBody>
          <a:bodyPr/>
          <a:lstStyle/>
          <a:p>
            <a:r>
              <a:rPr lang="en-US" smtClean="0"/>
              <a:t>Systems and Networking</a:t>
            </a:r>
            <a:endParaRPr lang="en-US"/>
          </a:p>
        </p:txBody>
      </p:sp>
      <p:sp>
        <p:nvSpPr>
          <p:cNvPr id="5" name="Slide Number Placeholder 4"/>
          <p:cNvSpPr>
            <a:spLocks noGrp="1"/>
          </p:cNvSpPr>
          <p:nvPr>
            <p:ph type="sldNum" sz="quarter" idx="12"/>
          </p:nvPr>
        </p:nvSpPr>
        <p:spPr/>
        <p:txBody>
          <a:bodyPr/>
          <a:lstStyle/>
          <a:p>
            <a:fld id="{C578B437-91F6-4B99-A3D9-1EE1C761C95B}" type="slidenum">
              <a:rPr lang="en-US" smtClean="0"/>
              <a:pPr/>
              <a:t>31</a:t>
            </a:fld>
            <a:endParaRPr lang="en-US"/>
          </a:p>
        </p:txBody>
      </p:sp>
      <p:pic>
        <p:nvPicPr>
          <p:cNvPr id="2050" name="Picture 2" descr="http://www.comsci.us/history/images/i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562100"/>
            <a:ext cx="6400800" cy="42458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09800" y="5867400"/>
            <a:ext cx="4440446" cy="369332"/>
          </a:xfrm>
          <a:prstGeom prst="rect">
            <a:avLst/>
          </a:prstGeom>
          <a:noFill/>
        </p:spPr>
        <p:txBody>
          <a:bodyPr wrap="none" rtlCol="0">
            <a:spAutoFit/>
          </a:bodyPr>
          <a:lstStyle/>
          <a:p>
            <a:r>
              <a:rPr lang="en-US" dirty="0"/>
              <a:t>http://www.comsci.us/history/images/ias.jpg</a:t>
            </a:r>
          </a:p>
        </p:txBody>
      </p:sp>
      <p:sp>
        <p:nvSpPr>
          <p:cNvPr id="8" name="TextBox 7"/>
          <p:cNvSpPr txBox="1"/>
          <p:nvPr/>
        </p:nvSpPr>
        <p:spPr>
          <a:xfrm>
            <a:off x="0" y="0"/>
            <a:ext cx="9144000" cy="369332"/>
          </a:xfrm>
          <a:prstGeom prst="rect">
            <a:avLst/>
          </a:prstGeom>
          <a:solidFill>
            <a:schemeClr val="accent2">
              <a:lumMod val="60000"/>
              <a:lumOff val="40000"/>
            </a:schemeClr>
          </a:solidFill>
        </p:spPr>
        <p:txBody>
          <a:bodyPr wrap="square" rtlCol="0">
            <a:spAutoFit/>
          </a:bodyPr>
          <a:lstStyle/>
          <a:p>
            <a:r>
              <a:rPr lang="en-US" dirty="0" smtClean="0"/>
              <a:t>							             COMPUTER SYSTEM</a:t>
            </a:r>
            <a:endParaRPr lang="en-US" dirty="0"/>
          </a:p>
        </p:txBody>
      </p:sp>
    </p:spTree>
    <p:extLst>
      <p:ext uri="{BB962C8B-B14F-4D97-AF65-F5344CB8AC3E}">
        <p14:creationId xmlns:p14="http://schemas.microsoft.com/office/powerpoint/2010/main" val="21345952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barn(inVertical)">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May 2014</a:t>
            </a:r>
            <a:endParaRPr lang="en-US"/>
          </a:p>
        </p:txBody>
      </p:sp>
      <p:sp>
        <p:nvSpPr>
          <p:cNvPr id="5" name="Footer Placeholder 4"/>
          <p:cNvSpPr>
            <a:spLocks noGrp="1"/>
          </p:cNvSpPr>
          <p:nvPr>
            <p:ph type="ftr" sz="quarter" idx="11"/>
          </p:nvPr>
        </p:nvSpPr>
        <p:spPr/>
        <p:txBody>
          <a:bodyPr/>
          <a:lstStyle/>
          <a:p>
            <a:r>
              <a:rPr lang="en-US" smtClean="0"/>
              <a:t>Systems and Networking</a:t>
            </a:r>
            <a:endParaRPr lang="en-US" dirty="0"/>
          </a:p>
        </p:txBody>
      </p:sp>
      <p:sp>
        <p:nvSpPr>
          <p:cNvPr id="6" name="Slide Number Placeholder 5"/>
          <p:cNvSpPr>
            <a:spLocks noGrp="1"/>
          </p:cNvSpPr>
          <p:nvPr>
            <p:ph type="sldNum" sz="quarter" idx="12"/>
          </p:nvPr>
        </p:nvSpPr>
        <p:spPr/>
        <p:txBody>
          <a:bodyPr/>
          <a:lstStyle/>
          <a:p>
            <a:fld id="{C578B437-91F6-4B99-A3D9-1EE1C761C95B}" type="slidenum">
              <a:rPr lang="en-US" smtClean="0"/>
              <a:pPr/>
              <a:t>32</a:t>
            </a:fld>
            <a:endParaRPr lang="en-US"/>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2243809943"/>
              </p:ext>
            </p:extLst>
          </p:nvPr>
        </p:nvGraphicFramePr>
        <p:xfrm>
          <a:off x="457200" y="11430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0" y="0"/>
            <a:ext cx="9144000" cy="369332"/>
          </a:xfrm>
          <a:prstGeom prst="rect">
            <a:avLst/>
          </a:prstGeom>
          <a:solidFill>
            <a:schemeClr val="accent2">
              <a:lumMod val="60000"/>
              <a:lumOff val="40000"/>
            </a:schemeClr>
          </a:solidFill>
        </p:spPr>
        <p:txBody>
          <a:bodyPr wrap="square" rtlCol="0">
            <a:spAutoFit/>
          </a:bodyPr>
          <a:lstStyle/>
          <a:p>
            <a:r>
              <a:rPr lang="en-US" dirty="0" smtClean="0"/>
              <a:t>							             COMPUTER SYSTEM</a:t>
            </a:r>
            <a:endParaRPr lang="en-US" dirty="0"/>
          </a:p>
        </p:txBody>
      </p:sp>
    </p:spTree>
    <p:extLst>
      <p:ext uri="{BB962C8B-B14F-4D97-AF65-F5344CB8AC3E}">
        <p14:creationId xmlns:p14="http://schemas.microsoft.com/office/powerpoint/2010/main" val="2940965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Universal Automatic Computer (UNIVAC)</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2880513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p:cNvSpPr>
            <a:spLocks noGrp="1"/>
          </p:cNvSpPr>
          <p:nvPr>
            <p:ph type="dt" sz="half" idx="4294967295"/>
          </p:nvPr>
        </p:nvSpPr>
        <p:spPr>
          <a:xfrm>
            <a:off x="457200" y="6356350"/>
            <a:ext cx="2133600" cy="365125"/>
          </a:xfrm>
        </p:spPr>
        <p:txBody>
          <a:bodyPr/>
          <a:lstStyle/>
          <a:p>
            <a:r>
              <a:rPr lang="en-US" smtClean="0"/>
              <a:t>May 2014</a:t>
            </a:r>
            <a:endParaRPr lang="en-US"/>
          </a:p>
        </p:txBody>
      </p:sp>
      <p:sp>
        <p:nvSpPr>
          <p:cNvPr id="3" name="Footer Placeholder 2"/>
          <p:cNvSpPr>
            <a:spLocks noGrp="1"/>
          </p:cNvSpPr>
          <p:nvPr>
            <p:ph type="ftr" sz="quarter" idx="4294967295"/>
          </p:nvPr>
        </p:nvSpPr>
        <p:spPr>
          <a:xfrm>
            <a:off x="3124200" y="6356350"/>
            <a:ext cx="2895600" cy="365125"/>
          </a:xfrm>
        </p:spPr>
        <p:txBody>
          <a:bodyPr/>
          <a:lstStyle/>
          <a:p>
            <a:r>
              <a:rPr lang="en-US" smtClean="0"/>
              <a:t>Systems and Networking</a:t>
            </a:r>
            <a:endParaRPr lang="en-US"/>
          </a:p>
        </p:txBody>
      </p:sp>
      <p:sp>
        <p:nvSpPr>
          <p:cNvPr id="4" name="Slide Number Placeholder 3"/>
          <p:cNvSpPr>
            <a:spLocks noGrp="1"/>
          </p:cNvSpPr>
          <p:nvPr>
            <p:ph type="sldNum" sz="quarter" idx="12"/>
          </p:nvPr>
        </p:nvSpPr>
        <p:spPr/>
        <p:txBody>
          <a:bodyPr/>
          <a:lstStyle/>
          <a:p>
            <a:fld id="{C578B437-91F6-4B99-A3D9-1EE1C761C95B}" type="slidenum">
              <a:rPr lang="en-US" smtClean="0"/>
              <a:pPr/>
              <a:t>33</a:t>
            </a:fld>
            <a:endParaRPr lang="en-US"/>
          </a:p>
        </p:txBody>
      </p:sp>
      <p:sp>
        <p:nvSpPr>
          <p:cNvPr id="8" name="TextBox 7"/>
          <p:cNvSpPr txBox="1"/>
          <p:nvPr/>
        </p:nvSpPr>
        <p:spPr>
          <a:xfrm>
            <a:off x="0" y="0"/>
            <a:ext cx="9144000" cy="369332"/>
          </a:xfrm>
          <a:prstGeom prst="rect">
            <a:avLst/>
          </a:prstGeom>
          <a:solidFill>
            <a:schemeClr val="accent2">
              <a:lumMod val="60000"/>
              <a:lumOff val="40000"/>
            </a:schemeClr>
          </a:solidFill>
        </p:spPr>
        <p:txBody>
          <a:bodyPr wrap="square" rtlCol="0">
            <a:spAutoFit/>
          </a:bodyPr>
          <a:lstStyle/>
          <a:p>
            <a:r>
              <a:rPr lang="en-US" dirty="0" smtClean="0"/>
              <a:t>							             COMPUTER SYSTEM</a:t>
            </a:r>
            <a:endParaRPr lang="en-US" dirty="0"/>
          </a:p>
        </p:txBody>
      </p:sp>
    </p:spTree>
    <p:extLst>
      <p:ext uri="{BB962C8B-B14F-4D97-AF65-F5344CB8AC3E}">
        <p14:creationId xmlns:p14="http://schemas.microsoft.com/office/powerpoint/2010/main" val="3042081351"/>
      </p:ext>
    </p:extLst>
  </p:cSld>
  <p:clrMapOvr>
    <a:masterClrMapping/>
  </p:clrMapOvr>
  <p:transition spd="med">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UNIVAC	</a:t>
            </a:r>
            <a:endParaRPr lang="en-MY" dirty="0"/>
          </a:p>
        </p:txBody>
      </p:sp>
      <p:sp>
        <p:nvSpPr>
          <p:cNvPr id="3" name="Content Placeholder 2"/>
          <p:cNvSpPr>
            <a:spLocks noGrp="1"/>
          </p:cNvSpPr>
          <p:nvPr>
            <p:ph idx="1"/>
          </p:nvPr>
        </p:nvSpPr>
        <p:spPr/>
        <p:txBody>
          <a:bodyPr/>
          <a:lstStyle/>
          <a:p>
            <a:r>
              <a:rPr lang="en-MY" dirty="0" smtClean="0"/>
              <a:t>UNIVAC I – the first successful commercial computer. Used for scientific and commercial application </a:t>
            </a:r>
            <a:r>
              <a:rPr lang="en-MY" dirty="0" err="1" smtClean="0"/>
              <a:t>ie</a:t>
            </a:r>
            <a:r>
              <a:rPr lang="en-MY" dirty="0" smtClean="0"/>
              <a:t>, matrix algebraic computation, statistical problem, premium billings, or life insurance company and logistic problem.</a:t>
            </a:r>
          </a:p>
          <a:p>
            <a:r>
              <a:rPr lang="en-MY" dirty="0" smtClean="0"/>
              <a:t>UNIVAC II – greater memory capacity and higher performance</a:t>
            </a:r>
            <a:endParaRPr lang="en-MY" dirty="0"/>
          </a:p>
        </p:txBody>
      </p:sp>
      <p:sp>
        <p:nvSpPr>
          <p:cNvPr id="4" name="Slide Number Placeholder 3"/>
          <p:cNvSpPr>
            <a:spLocks noGrp="1"/>
          </p:cNvSpPr>
          <p:nvPr>
            <p:ph type="sldNum" sz="quarter" idx="12"/>
          </p:nvPr>
        </p:nvSpPr>
        <p:spPr/>
        <p:txBody>
          <a:bodyPr/>
          <a:lstStyle/>
          <a:p>
            <a:fld id="{C578B437-91F6-4B99-A3D9-1EE1C761C95B}" type="slidenum">
              <a:rPr lang="en-US" smtClean="0"/>
              <a:pPr/>
              <a:t>34</a:t>
            </a:fld>
            <a:endParaRPr lang="en-US"/>
          </a:p>
        </p:txBody>
      </p:sp>
    </p:spTree>
    <p:extLst>
      <p:ext uri="{BB962C8B-B14F-4D97-AF65-F5344CB8AC3E}">
        <p14:creationId xmlns:p14="http://schemas.microsoft.com/office/powerpoint/2010/main" val="1773646317"/>
      </p:ext>
    </p:extLst>
  </p:cSld>
  <p:clrMapOvr>
    <a:masterClrMapping/>
  </p:clrMapOvr>
  <p:transition spd="med">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UNIVAC - Example</a:t>
            </a:r>
            <a:endParaRPr lang="en-US" dirty="0"/>
          </a:p>
        </p:txBody>
      </p:sp>
      <p:sp>
        <p:nvSpPr>
          <p:cNvPr id="4" name="Date Placeholder 3"/>
          <p:cNvSpPr>
            <a:spLocks noGrp="1"/>
          </p:cNvSpPr>
          <p:nvPr>
            <p:ph type="dt" sz="half" idx="4294967295"/>
          </p:nvPr>
        </p:nvSpPr>
        <p:spPr>
          <a:xfrm>
            <a:off x="457200" y="6356350"/>
            <a:ext cx="2133600" cy="365125"/>
          </a:xfrm>
        </p:spPr>
        <p:txBody>
          <a:bodyPr/>
          <a:lstStyle/>
          <a:p>
            <a:r>
              <a:rPr lang="en-US" smtClean="0"/>
              <a:t>May 2014</a:t>
            </a:r>
            <a:endParaRPr lang="en-US"/>
          </a:p>
        </p:txBody>
      </p:sp>
      <p:sp>
        <p:nvSpPr>
          <p:cNvPr id="5" name="Footer Placeholder 4"/>
          <p:cNvSpPr>
            <a:spLocks noGrp="1"/>
          </p:cNvSpPr>
          <p:nvPr>
            <p:ph type="ftr" sz="quarter" idx="4294967295"/>
          </p:nvPr>
        </p:nvSpPr>
        <p:spPr>
          <a:xfrm>
            <a:off x="3124200" y="6356350"/>
            <a:ext cx="2895600" cy="365125"/>
          </a:xfrm>
        </p:spPr>
        <p:txBody>
          <a:bodyPr/>
          <a:lstStyle/>
          <a:p>
            <a:r>
              <a:rPr lang="en-US" smtClean="0"/>
              <a:t>Systems and Networking</a:t>
            </a:r>
            <a:endParaRPr lang="en-US" dirty="0"/>
          </a:p>
        </p:txBody>
      </p:sp>
      <p:sp>
        <p:nvSpPr>
          <p:cNvPr id="6" name="Slide Number Placeholder 5"/>
          <p:cNvSpPr>
            <a:spLocks noGrp="1"/>
          </p:cNvSpPr>
          <p:nvPr>
            <p:ph type="sldNum" sz="quarter" idx="12"/>
          </p:nvPr>
        </p:nvSpPr>
        <p:spPr/>
        <p:txBody>
          <a:bodyPr/>
          <a:lstStyle/>
          <a:p>
            <a:fld id="{C578B437-91F6-4B99-A3D9-1EE1C761C95B}" type="slidenum">
              <a:rPr lang="en-US" smtClean="0"/>
              <a:pPr/>
              <a:t>35</a:t>
            </a:fld>
            <a:endParaRPr lang="en-US"/>
          </a:p>
        </p:txBody>
      </p:sp>
      <p:pic>
        <p:nvPicPr>
          <p:cNvPr id="4100" name="Picture 4" descr="http://archive.computerhistory.org/resources/still-image/UNIVAC/Univac_1.charles_collingwood.1952.102645279.lg.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1524000"/>
            <a:ext cx="4953000" cy="42100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85800" y="5911334"/>
            <a:ext cx="7701852" cy="276999"/>
          </a:xfrm>
          <a:prstGeom prst="rect">
            <a:avLst/>
          </a:prstGeom>
          <a:noFill/>
        </p:spPr>
        <p:txBody>
          <a:bodyPr wrap="none" rtlCol="0">
            <a:spAutoFit/>
          </a:bodyPr>
          <a:lstStyle/>
          <a:p>
            <a:r>
              <a:rPr lang="en-US" sz="1200" dirty="0"/>
              <a:t>http://archive.computerhistory.org/resources/still-image/UNIVAC/Univac_1.charles_collingwood.1952.102645279.lg.jpg</a:t>
            </a:r>
          </a:p>
        </p:txBody>
      </p:sp>
      <p:sp>
        <p:nvSpPr>
          <p:cNvPr id="9" name="TextBox 8"/>
          <p:cNvSpPr txBox="1"/>
          <p:nvPr/>
        </p:nvSpPr>
        <p:spPr>
          <a:xfrm>
            <a:off x="0" y="0"/>
            <a:ext cx="9144000" cy="369332"/>
          </a:xfrm>
          <a:prstGeom prst="rect">
            <a:avLst/>
          </a:prstGeom>
          <a:solidFill>
            <a:schemeClr val="accent2">
              <a:lumMod val="60000"/>
              <a:lumOff val="40000"/>
            </a:schemeClr>
          </a:solidFill>
        </p:spPr>
        <p:txBody>
          <a:bodyPr wrap="square" rtlCol="0">
            <a:spAutoFit/>
          </a:bodyPr>
          <a:lstStyle/>
          <a:p>
            <a:r>
              <a:rPr lang="en-US" dirty="0" smtClean="0"/>
              <a:t>							             COMPUTER SYSTEM</a:t>
            </a:r>
            <a:endParaRPr lang="en-US" dirty="0"/>
          </a:p>
        </p:txBody>
      </p:sp>
    </p:spTree>
    <p:extLst>
      <p:ext uri="{BB962C8B-B14F-4D97-AF65-F5344CB8AC3E}">
        <p14:creationId xmlns:p14="http://schemas.microsoft.com/office/powerpoint/2010/main" val="1682635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May 2014</a:t>
            </a:r>
            <a:endParaRPr lang="en-US"/>
          </a:p>
        </p:txBody>
      </p:sp>
      <p:sp>
        <p:nvSpPr>
          <p:cNvPr id="5" name="Footer Placeholder 4"/>
          <p:cNvSpPr>
            <a:spLocks noGrp="1"/>
          </p:cNvSpPr>
          <p:nvPr>
            <p:ph type="ftr" sz="quarter" idx="11"/>
          </p:nvPr>
        </p:nvSpPr>
        <p:spPr/>
        <p:txBody>
          <a:bodyPr/>
          <a:lstStyle/>
          <a:p>
            <a:r>
              <a:rPr lang="en-US" smtClean="0"/>
              <a:t>Systems and Networking</a:t>
            </a:r>
            <a:endParaRPr lang="en-US" dirty="0"/>
          </a:p>
        </p:txBody>
      </p:sp>
      <p:sp>
        <p:nvSpPr>
          <p:cNvPr id="6" name="Slide Number Placeholder 5"/>
          <p:cNvSpPr>
            <a:spLocks noGrp="1"/>
          </p:cNvSpPr>
          <p:nvPr>
            <p:ph type="sldNum" sz="quarter" idx="12"/>
          </p:nvPr>
        </p:nvSpPr>
        <p:spPr/>
        <p:txBody>
          <a:bodyPr/>
          <a:lstStyle/>
          <a:p>
            <a:fld id="{C578B437-91F6-4B99-A3D9-1EE1C761C95B}" type="slidenum">
              <a:rPr lang="en-US" smtClean="0"/>
              <a:pPr/>
              <a:t>36</a:t>
            </a:fld>
            <a:endParaRPr lang="en-US"/>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1114861940"/>
              </p:ext>
            </p:extLst>
          </p:nvPr>
        </p:nvGraphicFramePr>
        <p:xfrm>
          <a:off x="457200" y="11430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0" y="0"/>
            <a:ext cx="9144000" cy="369332"/>
          </a:xfrm>
          <a:prstGeom prst="rect">
            <a:avLst/>
          </a:prstGeom>
          <a:solidFill>
            <a:schemeClr val="accent2">
              <a:lumMod val="60000"/>
              <a:lumOff val="40000"/>
            </a:schemeClr>
          </a:solidFill>
        </p:spPr>
        <p:txBody>
          <a:bodyPr wrap="square" rtlCol="0">
            <a:spAutoFit/>
          </a:bodyPr>
          <a:lstStyle/>
          <a:p>
            <a:r>
              <a:rPr lang="en-US" dirty="0" smtClean="0"/>
              <a:t>							             COMPUTER SYSTEM</a:t>
            </a:r>
            <a:endParaRPr lang="en-US" dirty="0"/>
          </a:p>
        </p:txBody>
      </p:sp>
    </p:spTree>
    <p:extLst>
      <p:ext uri="{BB962C8B-B14F-4D97-AF65-F5344CB8AC3E}">
        <p14:creationId xmlns:p14="http://schemas.microsoft.com/office/powerpoint/2010/main" val="191665040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Second Generation Machine</a:t>
            </a:r>
            <a:endParaRPr lang="en-US" dirty="0"/>
          </a:p>
        </p:txBody>
      </p:sp>
      <p:sp>
        <p:nvSpPr>
          <p:cNvPr id="8" name="Text Placeholder 7"/>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C578B437-91F6-4B99-A3D9-1EE1C761C95B}" type="slidenum">
              <a:rPr lang="en-US" smtClean="0"/>
              <a:pPr/>
              <a:t>37</a:t>
            </a:fld>
            <a:endParaRPr lang="en-US"/>
          </a:p>
        </p:txBody>
      </p:sp>
      <p:sp>
        <p:nvSpPr>
          <p:cNvPr id="9" name="TextBox 8"/>
          <p:cNvSpPr txBox="1"/>
          <p:nvPr/>
        </p:nvSpPr>
        <p:spPr>
          <a:xfrm>
            <a:off x="0" y="0"/>
            <a:ext cx="9144000" cy="369332"/>
          </a:xfrm>
          <a:prstGeom prst="rect">
            <a:avLst/>
          </a:prstGeom>
          <a:solidFill>
            <a:schemeClr val="accent2">
              <a:lumMod val="60000"/>
              <a:lumOff val="40000"/>
            </a:schemeClr>
          </a:solidFill>
        </p:spPr>
        <p:txBody>
          <a:bodyPr wrap="square" rtlCol="0">
            <a:spAutoFit/>
          </a:bodyPr>
          <a:lstStyle/>
          <a:p>
            <a:r>
              <a:rPr lang="en-US" dirty="0" smtClean="0"/>
              <a:t>							             COMPUTER SYSTEM</a:t>
            </a:r>
            <a:endParaRPr lang="en-US" dirty="0"/>
          </a:p>
        </p:txBody>
      </p:sp>
    </p:spTree>
    <p:extLst>
      <p:ext uri="{BB962C8B-B14F-4D97-AF65-F5344CB8AC3E}">
        <p14:creationId xmlns:p14="http://schemas.microsoft.com/office/powerpoint/2010/main" val="1480676209"/>
      </p:ext>
    </p:extLst>
  </p:cSld>
  <p:clrMapOvr>
    <a:masterClrMapping/>
  </p:clrMapOvr>
  <p:transition spd="med" advClick="0" advTm="3000">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IBM</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5491520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p:cNvSpPr>
            <a:spLocks noGrp="1"/>
          </p:cNvSpPr>
          <p:nvPr>
            <p:ph type="dt" sz="half" idx="4294967295"/>
          </p:nvPr>
        </p:nvSpPr>
        <p:spPr>
          <a:xfrm>
            <a:off x="457200" y="6356350"/>
            <a:ext cx="2133600" cy="365125"/>
          </a:xfrm>
        </p:spPr>
        <p:txBody>
          <a:bodyPr/>
          <a:lstStyle/>
          <a:p>
            <a:r>
              <a:rPr lang="en-US" smtClean="0"/>
              <a:t>May 2014</a:t>
            </a:r>
            <a:endParaRPr lang="en-US"/>
          </a:p>
        </p:txBody>
      </p:sp>
      <p:sp>
        <p:nvSpPr>
          <p:cNvPr id="3" name="Footer Placeholder 2"/>
          <p:cNvSpPr>
            <a:spLocks noGrp="1"/>
          </p:cNvSpPr>
          <p:nvPr>
            <p:ph type="ftr" sz="quarter" idx="4294967295"/>
          </p:nvPr>
        </p:nvSpPr>
        <p:spPr>
          <a:xfrm>
            <a:off x="3124200" y="6356350"/>
            <a:ext cx="2895600" cy="365125"/>
          </a:xfrm>
        </p:spPr>
        <p:txBody>
          <a:bodyPr/>
          <a:lstStyle/>
          <a:p>
            <a:r>
              <a:rPr lang="en-US" smtClean="0"/>
              <a:t>Systems and Networking</a:t>
            </a:r>
            <a:endParaRPr lang="en-US"/>
          </a:p>
        </p:txBody>
      </p:sp>
      <p:sp>
        <p:nvSpPr>
          <p:cNvPr id="4" name="Slide Number Placeholder 3"/>
          <p:cNvSpPr>
            <a:spLocks noGrp="1"/>
          </p:cNvSpPr>
          <p:nvPr>
            <p:ph type="sldNum" sz="quarter" idx="12"/>
          </p:nvPr>
        </p:nvSpPr>
        <p:spPr/>
        <p:txBody>
          <a:bodyPr/>
          <a:lstStyle/>
          <a:p>
            <a:fld id="{C578B437-91F6-4B99-A3D9-1EE1C761C95B}" type="slidenum">
              <a:rPr lang="en-US" smtClean="0"/>
              <a:pPr/>
              <a:t>38</a:t>
            </a:fld>
            <a:endParaRPr lang="en-US"/>
          </a:p>
        </p:txBody>
      </p:sp>
      <p:sp>
        <p:nvSpPr>
          <p:cNvPr id="8" name="TextBox 7"/>
          <p:cNvSpPr txBox="1"/>
          <p:nvPr/>
        </p:nvSpPr>
        <p:spPr>
          <a:xfrm>
            <a:off x="0" y="0"/>
            <a:ext cx="9144000" cy="369332"/>
          </a:xfrm>
          <a:prstGeom prst="rect">
            <a:avLst/>
          </a:prstGeom>
          <a:solidFill>
            <a:schemeClr val="accent2">
              <a:lumMod val="60000"/>
              <a:lumOff val="40000"/>
            </a:schemeClr>
          </a:solidFill>
        </p:spPr>
        <p:txBody>
          <a:bodyPr wrap="square" rtlCol="0">
            <a:spAutoFit/>
          </a:bodyPr>
          <a:lstStyle/>
          <a:p>
            <a:r>
              <a:rPr lang="en-US" dirty="0" smtClean="0"/>
              <a:t>							             COMPUTER SYSTEM</a:t>
            </a:r>
            <a:endParaRPr lang="en-US" dirty="0"/>
          </a:p>
        </p:txBody>
      </p:sp>
    </p:spTree>
    <p:extLst>
      <p:ext uri="{BB962C8B-B14F-4D97-AF65-F5344CB8AC3E}">
        <p14:creationId xmlns:p14="http://schemas.microsoft.com/office/powerpoint/2010/main" val="3482197197"/>
      </p:ext>
    </p:extLst>
  </p:cSld>
  <p:clrMapOvr>
    <a:masterClrMapping/>
  </p:clrMapOvr>
  <p:transition spd="med">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IBM 701</a:t>
            </a:r>
            <a:endParaRPr lang="en-US" dirty="0"/>
          </a:p>
        </p:txBody>
      </p:sp>
      <p:sp>
        <p:nvSpPr>
          <p:cNvPr id="4" name="Date Placeholder 3"/>
          <p:cNvSpPr>
            <a:spLocks noGrp="1"/>
          </p:cNvSpPr>
          <p:nvPr>
            <p:ph type="dt" sz="half" idx="4294967295"/>
          </p:nvPr>
        </p:nvSpPr>
        <p:spPr>
          <a:xfrm>
            <a:off x="457200" y="6356350"/>
            <a:ext cx="2133600" cy="365125"/>
          </a:xfrm>
        </p:spPr>
        <p:txBody>
          <a:bodyPr/>
          <a:lstStyle/>
          <a:p>
            <a:r>
              <a:rPr lang="en-US" smtClean="0"/>
              <a:t>May 2014</a:t>
            </a:r>
            <a:endParaRPr lang="en-US"/>
          </a:p>
        </p:txBody>
      </p:sp>
      <p:sp>
        <p:nvSpPr>
          <p:cNvPr id="5" name="Footer Placeholder 4"/>
          <p:cNvSpPr>
            <a:spLocks noGrp="1"/>
          </p:cNvSpPr>
          <p:nvPr>
            <p:ph type="ftr" sz="quarter" idx="4294967295"/>
          </p:nvPr>
        </p:nvSpPr>
        <p:spPr>
          <a:xfrm>
            <a:off x="3124200" y="6356350"/>
            <a:ext cx="2895600" cy="365125"/>
          </a:xfrm>
        </p:spPr>
        <p:txBody>
          <a:bodyPr/>
          <a:lstStyle/>
          <a:p>
            <a:r>
              <a:rPr lang="en-US" smtClean="0"/>
              <a:t>Systems and Networking</a:t>
            </a:r>
            <a:endParaRPr lang="en-US" dirty="0"/>
          </a:p>
        </p:txBody>
      </p:sp>
      <p:sp>
        <p:nvSpPr>
          <p:cNvPr id="6" name="Slide Number Placeholder 5"/>
          <p:cNvSpPr>
            <a:spLocks noGrp="1"/>
          </p:cNvSpPr>
          <p:nvPr>
            <p:ph type="sldNum" sz="quarter" idx="12"/>
          </p:nvPr>
        </p:nvSpPr>
        <p:spPr/>
        <p:txBody>
          <a:bodyPr/>
          <a:lstStyle/>
          <a:p>
            <a:fld id="{C578B437-91F6-4B99-A3D9-1EE1C761C95B}" type="slidenum">
              <a:rPr lang="en-US" smtClean="0"/>
              <a:pPr/>
              <a:t>39</a:t>
            </a:fld>
            <a:endParaRPr lang="en-US"/>
          </a:p>
        </p:txBody>
      </p:sp>
      <p:pic>
        <p:nvPicPr>
          <p:cNvPr id="5122" name="Picture 2" descr="http://www-03.ibm.com/ibm/history/exhibits/701/images/141511_Larg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1676400"/>
            <a:ext cx="4876799" cy="39541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25741" y="5758934"/>
            <a:ext cx="7441717" cy="369332"/>
          </a:xfrm>
          <a:prstGeom prst="rect">
            <a:avLst/>
          </a:prstGeom>
          <a:noFill/>
        </p:spPr>
        <p:txBody>
          <a:bodyPr wrap="none" rtlCol="0">
            <a:spAutoFit/>
          </a:bodyPr>
          <a:lstStyle/>
          <a:p>
            <a:r>
              <a:rPr lang="en-US" dirty="0"/>
              <a:t>http://www-03.ibm.com/ibm/history/exhibits/701/images/141511_Large.jpg</a:t>
            </a:r>
          </a:p>
        </p:txBody>
      </p:sp>
      <p:sp>
        <p:nvSpPr>
          <p:cNvPr id="8" name="TextBox 7"/>
          <p:cNvSpPr txBox="1"/>
          <p:nvPr/>
        </p:nvSpPr>
        <p:spPr>
          <a:xfrm>
            <a:off x="0" y="0"/>
            <a:ext cx="9144000" cy="369332"/>
          </a:xfrm>
          <a:prstGeom prst="rect">
            <a:avLst/>
          </a:prstGeom>
          <a:solidFill>
            <a:schemeClr val="accent2">
              <a:lumMod val="60000"/>
              <a:lumOff val="40000"/>
            </a:schemeClr>
          </a:solidFill>
        </p:spPr>
        <p:txBody>
          <a:bodyPr wrap="square" rtlCol="0">
            <a:spAutoFit/>
          </a:bodyPr>
          <a:lstStyle/>
          <a:p>
            <a:r>
              <a:rPr lang="en-US" dirty="0" smtClean="0"/>
              <a:t>							             COMPUTER SYSTEM</a:t>
            </a:r>
            <a:endParaRPr lang="en-US" dirty="0"/>
          </a:p>
        </p:txBody>
      </p:sp>
    </p:spTree>
    <p:extLst>
      <p:ext uri="{BB962C8B-B14F-4D97-AF65-F5344CB8AC3E}">
        <p14:creationId xmlns:p14="http://schemas.microsoft.com/office/powerpoint/2010/main" val="11745096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1940</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C578B437-91F6-4B99-A3D9-1EE1C761C95B}" type="slidenum">
              <a:rPr lang="en-US" smtClean="0"/>
              <a:pPr/>
              <a:t>4</a:t>
            </a:fld>
            <a:endParaRPr lang="en-US"/>
          </a:p>
        </p:txBody>
      </p:sp>
      <p:sp>
        <p:nvSpPr>
          <p:cNvPr id="5" name="TextBox 4"/>
          <p:cNvSpPr txBox="1"/>
          <p:nvPr/>
        </p:nvSpPr>
        <p:spPr>
          <a:xfrm>
            <a:off x="0" y="0"/>
            <a:ext cx="9144000" cy="369332"/>
          </a:xfrm>
          <a:prstGeom prst="rect">
            <a:avLst/>
          </a:prstGeom>
          <a:solidFill>
            <a:schemeClr val="accent2">
              <a:lumMod val="60000"/>
              <a:lumOff val="40000"/>
            </a:schemeClr>
          </a:solidFill>
        </p:spPr>
        <p:txBody>
          <a:bodyPr wrap="square" rtlCol="0">
            <a:spAutoFit/>
          </a:bodyPr>
          <a:lstStyle/>
          <a:p>
            <a:r>
              <a:rPr lang="en-US" dirty="0" smtClean="0"/>
              <a:t>							             COMPUTER SYSTEM</a:t>
            </a:r>
            <a:endParaRPr lang="en-US" dirty="0"/>
          </a:p>
        </p:txBody>
      </p:sp>
    </p:spTree>
    <p:extLst>
      <p:ext uri="{BB962C8B-B14F-4D97-AF65-F5344CB8AC3E}">
        <p14:creationId xmlns:p14="http://schemas.microsoft.com/office/powerpoint/2010/main" val="2004461810"/>
      </p:ext>
    </p:extLst>
  </p:cSld>
  <p:clrMapOvr>
    <a:masterClrMapping/>
  </p:clrMapOvr>
  <p:transition spd="med" advClick="0" advTm="3000">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IBM 702</a:t>
            </a:r>
            <a:endParaRPr lang="en-US" dirty="0"/>
          </a:p>
        </p:txBody>
      </p:sp>
      <p:sp>
        <p:nvSpPr>
          <p:cNvPr id="4" name="Date Placeholder 3"/>
          <p:cNvSpPr>
            <a:spLocks noGrp="1"/>
          </p:cNvSpPr>
          <p:nvPr>
            <p:ph type="dt" sz="half" idx="4294967295"/>
          </p:nvPr>
        </p:nvSpPr>
        <p:spPr>
          <a:xfrm>
            <a:off x="457200" y="6356350"/>
            <a:ext cx="2133600" cy="365125"/>
          </a:xfrm>
        </p:spPr>
        <p:txBody>
          <a:bodyPr/>
          <a:lstStyle/>
          <a:p>
            <a:r>
              <a:rPr lang="en-US" smtClean="0"/>
              <a:t>May 2014</a:t>
            </a:r>
            <a:endParaRPr lang="en-US"/>
          </a:p>
        </p:txBody>
      </p:sp>
      <p:sp>
        <p:nvSpPr>
          <p:cNvPr id="5" name="Footer Placeholder 4"/>
          <p:cNvSpPr>
            <a:spLocks noGrp="1"/>
          </p:cNvSpPr>
          <p:nvPr>
            <p:ph type="ftr" sz="quarter" idx="4294967295"/>
          </p:nvPr>
        </p:nvSpPr>
        <p:spPr>
          <a:xfrm>
            <a:off x="3124200" y="6356350"/>
            <a:ext cx="2895600" cy="365125"/>
          </a:xfrm>
        </p:spPr>
        <p:txBody>
          <a:bodyPr/>
          <a:lstStyle/>
          <a:p>
            <a:r>
              <a:rPr lang="en-US" smtClean="0"/>
              <a:t>Systems and Networking</a:t>
            </a:r>
            <a:endParaRPr lang="en-US" dirty="0"/>
          </a:p>
        </p:txBody>
      </p:sp>
      <p:sp>
        <p:nvSpPr>
          <p:cNvPr id="6" name="Slide Number Placeholder 5"/>
          <p:cNvSpPr>
            <a:spLocks noGrp="1"/>
          </p:cNvSpPr>
          <p:nvPr>
            <p:ph type="sldNum" sz="quarter" idx="12"/>
          </p:nvPr>
        </p:nvSpPr>
        <p:spPr/>
        <p:txBody>
          <a:bodyPr/>
          <a:lstStyle/>
          <a:p>
            <a:fld id="{C578B437-91F6-4B99-A3D9-1EE1C761C95B}" type="slidenum">
              <a:rPr lang="en-US" smtClean="0"/>
              <a:pPr/>
              <a:t>40</a:t>
            </a:fld>
            <a:endParaRPr lang="en-US"/>
          </a:p>
        </p:txBody>
      </p:sp>
      <p:sp>
        <p:nvSpPr>
          <p:cNvPr id="7" name="TextBox 6"/>
          <p:cNvSpPr txBox="1"/>
          <p:nvPr/>
        </p:nvSpPr>
        <p:spPr>
          <a:xfrm>
            <a:off x="1981200" y="5752068"/>
            <a:ext cx="5217006" cy="369332"/>
          </a:xfrm>
          <a:prstGeom prst="rect">
            <a:avLst/>
          </a:prstGeom>
          <a:noFill/>
        </p:spPr>
        <p:txBody>
          <a:bodyPr wrap="none" rtlCol="0">
            <a:spAutoFit/>
          </a:bodyPr>
          <a:lstStyle/>
          <a:p>
            <a:r>
              <a:rPr lang="en-US" dirty="0"/>
              <a:t>http://www.ed-thelen.org/comp-hist/BRL61-0396.jpg</a:t>
            </a:r>
          </a:p>
        </p:txBody>
      </p:sp>
      <p:pic>
        <p:nvPicPr>
          <p:cNvPr id="7172" name="Picture 4" descr="http://www.ed-thelen.org/comp-hist/BRL61-0396.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1524000"/>
            <a:ext cx="5257800" cy="412325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0"/>
            <a:ext cx="9144000" cy="369332"/>
          </a:xfrm>
          <a:prstGeom prst="rect">
            <a:avLst/>
          </a:prstGeom>
          <a:solidFill>
            <a:schemeClr val="accent2">
              <a:lumMod val="60000"/>
              <a:lumOff val="40000"/>
            </a:schemeClr>
          </a:solidFill>
        </p:spPr>
        <p:txBody>
          <a:bodyPr wrap="square" rtlCol="0">
            <a:spAutoFit/>
          </a:bodyPr>
          <a:lstStyle/>
          <a:p>
            <a:r>
              <a:rPr lang="en-US" dirty="0" smtClean="0"/>
              <a:t>							             COMPUTER SYSTEM</a:t>
            </a:r>
            <a:endParaRPr lang="en-US" dirty="0"/>
          </a:p>
        </p:txBody>
      </p:sp>
    </p:spTree>
    <p:extLst>
      <p:ext uri="{BB962C8B-B14F-4D97-AF65-F5344CB8AC3E}">
        <p14:creationId xmlns:p14="http://schemas.microsoft.com/office/powerpoint/2010/main" val="39852039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IBM 700/7000</a:t>
            </a:r>
            <a:endParaRPr lang="en-US" dirty="0"/>
          </a:p>
        </p:txBody>
      </p:sp>
      <p:sp>
        <p:nvSpPr>
          <p:cNvPr id="6" name="Slide Number Placeholder 5"/>
          <p:cNvSpPr>
            <a:spLocks noGrp="1"/>
          </p:cNvSpPr>
          <p:nvPr>
            <p:ph type="sldNum" sz="quarter" idx="12"/>
          </p:nvPr>
        </p:nvSpPr>
        <p:spPr/>
        <p:txBody>
          <a:bodyPr/>
          <a:lstStyle/>
          <a:p>
            <a:fld id="{C578B437-91F6-4B99-A3D9-1EE1C761C95B}" type="slidenum">
              <a:rPr lang="en-US" smtClean="0"/>
              <a:pPr/>
              <a:t>41</a:t>
            </a:fld>
            <a:endParaRPr lang="en-US"/>
          </a:p>
        </p:txBody>
      </p:sp>
      <p:sp>
        <p:nvSpPr>
          <p:cNvPr id="7" name="TextBox 6"/>
          <p:cNvSpPr txBox="1"/>
          <p:nvPr/>
        </p:nvSpPr>
        <p:spPr>
          <a:xfrm>
            <a:off x="155576" y="5602069"/>
            <a:ext cx="8759824" cy="646331"/>
          </a:xfrm>
          <a:prstGeom prst="rect">
            <a:avLst/>
          </a:prstGeom>
          <a:noFill/>
        </p:spPr>
        <p:txBody>
          <a:bodyPr wrap="square" rtlCol="0">
            <a:spAutoFit/>
          </a:bodyPr>
          <a:lstStyle/>
          <a:p>
            <a:r>
              <a:rPr lang="en-US" dirty="0"/>
              <a:t>https://upload.wikimedia.org/wikipedia/commons/thumb/b/b9/NASAComputerRoom7090.NARA.jpg/280px-NASAComputerRoom7090.NARA.jpg</a:t>
            </a:r>
          </a:p>
        </p:txBody>
      </p:sp>
      <p:sp>
        <p:nvSpPr>
          <p:cNvPr id="3" name="AutoShape 2" descr="https://upload.wikimedia.org/wikipedia/commons/thumb/b/b9/NASAComputerRoom7090.NARA.jpg/280px-NASAComputerRoom7090.NARA.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6" name="Picture 4" descr="https://upload.wikimedia.org/wikipedia/commons/thumb/b/b9/NASAComputerRoom7090.NARA.jpg/280px-NASAComputerRoom7090.NARA.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08200" y="1591129"/>
            <a:ext cx="4826000" cy="389527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0" y="0"/>
            <a:ext cx="9144000" cy="369332"/>
          </a:xfrm>
          <a:prstGeom prst="rect">
            <a:avLst/>
          </a:prstGeom>
          <a:solidFill>
            <a:schemeClr val="accent2">
              <a:lumMod val="60000"/>
              <a:lumOff val="40000"/>
            </a:schemeClr>
          </a:solidFill>
        </p:spPr>
        <p:txBody>
          <a:bodyPr wrap="square" rtlCol="0">
            <a:spAutoFit/>
          </a:bodyPr>
          <a:lstStyle/>
          <a:p>
            <a:r>
              <a:rPr lang="en-US" dirty="0" smtClean="0"/>
              <a:t>							             COMPUTER SYSTEM</a:t>
            </a:r>
            <a:endParaRPr lang="en-US" dirty="0"/>
          </a:p>
        </p:txBody>
      </p:sp>
    </p:spTree>
    <p:extLst>
      <p:ext uri="{BB962C8B-B14F-4D97-AF65-F5344CB8AC3E}">
        <p14:creationId xmlns:p14="http://schemas.microsoft.com/office/powerpoint/2010/main" val="15733092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Transistors</a:t>
            </a:r>
            <a:endParaRPr lang="en-US" dirty="0"/>
          </a:p>
        </p:txBody>
      </p:sp>
      <p:sp>
        <p:nvSpPr>
          <p:cNvPr id="8" name="Content Placeholder 7"/>
          <p:cNvSpPr>
            <a:spLocks noGrp="1"/>
          </p:cNvSpPr>
          <p:nvPr>
            <p:ph idx="1"/>
          </p:nvPr>
        </p:nvSpPr>
        <p:spPr/>
        <p:txBody>
          <a:bodyPr>
            <a:normAutofit/>
          </a:bodyPr>
          <a:lstStyle/>
          <a:p>
            <a:r>
              <a:rPr lang="en-US" dirty="0"/>
              <a:t>Made from Silicon (Sand)</a:t>
            </a:r>
          </a:p>
          <a:p>
            <a:r>
              <a:rPr lang="en-US" dirty="0"/>
              <a:t>Invented 1947 at Bell Labs</a:t>
            </a:r>
          </a:p>
          <a:p>
            <a:r>
              <a:rPr lang="en-US" dirty="0"/>
              <a:t>William Shockley et al.</a:t>
            </a:r>
          </a:p>
          <a:p>
            <a:r>
              <a:rPr lang="en-US" dirty="0" smtClean="0"/>
              <a:t>Replaced </a:t>
            </a:r>
            <a:r>
              <a:rPr lang="en-US" dirty="0"/>
              <a:t>vacuum </a:t>
            </a:r>
            <a:r>
              <a:rPr lang="en-US" dirty="0" smtClean="0"/>
              <a:t>tubes: wires, metal plates, glass capsule and vacuum.</a:t>
            </a:r>
            <a:endParaRPr lang="en-US" dirty="0"/>
          </a:p>
          <a:p>
            <a:r>
              <a:rPr lang="en-US" dirty="0" smtClean="0"/>
              <a:t>Solid </a:t>
            </a:r>
            <a:r>
              <a:rPr lang="en-US" dirty="0"/>
              <a:t>State </a:t>
            </a:r>
            <a:r>
              <a:rPr lang="en-US" dirty="0" smtClean="0"/>
              <a:t>device made from silicon.</a:t>
            </a:r>
            <a:endParaRPr lang="en-US" dirty="0"/>
          </a:p>
        </p:txBody>
      </p:sp>
      <p:sp>
        <p:nvSpPr>
          <p:cNvPr id="5" name="Footer Placeholder 4"/>
          <p:cNvSpPr>
            <a:spLocks noGrp="1"/>
          </p:cNvSpPr>
          <p:nvPr>
            <p:ph type="ftr" sz="quarter" idx="4294967295"/>
          </p:nvPr>
        </p:nvSpPr>
        <p:spPr>
          <a:xfrm>
            <a:off x="3124200" y="6356350"/>
            <a:ext cx="2895600" cy="365125"/>
          </a:xfrm>
        </p:spPr>
        <p:txBody>
          <a:bodyPr/>
          <a:lstStyle/>
          <a:p>
            <a:r>
              <a:rPr lang="en-US" smtClean="0"/>
              <a:t>Systems and Networking</a:t>
            </a:r>
            <a:endParaRPr lang="en-US"/>
          </a:p>
        </p:txBody>
      </p:sp>
      <p:sp>
        <p:nvSpPr>
          <p:cNvPr id="6" name="Slide Number Placeholder 5"/>
          <p:cNvSpPr>
            <a:spLocks noGrp="1"/>
          </p:cNvSpPr>
          <p:nvPr>
            <p:ph type="sldNum" sz="quarter" idx="12"/>
          </p:nvPr>
        </p:nvSpPr>
        <p:spPr/>
        <p:txBody>
          <a:bodyPr/>
          <a:lstStyle/>
          <a:p>
            <a:fld id="{C578B437-91F6-4B99-A3D9-1EE1C761C95B}" type="slidenum">
              <a:rPr lang="en-US" smtClean="0"/>
              <a:pPr/>
              <a:t>42</a:t>
            </a:fld>
            <a:endParaRPr lang="en-US"/>
          </a:p>
        </p:txBody>
      </p:sp>
      <p:sp>
        <p:nvSpPr>
          <p:cNvPr id="9" name="TextBox 8"/>
          <p:cNvSpPr txBox="1"/>
          <p:nvPr/>
        </p:nvSpPr>
        <p:spPr>
          <a:xfrm>
            <a:off x="0" y="0"/>
            <a:ext cx="9144000" cy="369332"/>
          </a:xfrm>
          <a:prstGeom prst="rect">
            <a:avLst/>
          </a:prstGeom>
          <a:solidFill>
            <a:schemeClr val="accent2">
              <a:lumMod val="60000"/>
              <a:lumOff val="40000"/>
            </a:schemeClr>
          </a:solidFill>
        </p:spPr>
        <p:txBody>
          <a:bodyPr wrap="square" rtlCol="0">
            <a:spAutoFit/>
          </a:bodyPr>
          <a:lstStyle/>
          <a:p>
            <a:r>
              <a:rPr lang="en-US" dirty="0" smtClean="0"/>
              <a:t>							             COMPUTER SYSTEM</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1828800"/>
            <a:ext cx="2286000" cy="1060314"/>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5269" y="4939762"/>
            <a:ext cx="2255520" cy="169164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5105400"/>
            <a:ext cx="3198222" cy="1532533"/>
          </a:xfrm>
          <a:prstGeom prst="rect">
            <a:avLst/>
          </a:prstGeom>
        </p:spPr>
      </p:pic>
    </p:spTree>
    <p:extLst>
      <p:ext uri="{BB962C8B-B14F-4D97-AF65-F5344CB8AC3E}">
        <p14:creationId xmlns:p14="http://schemas.microsoft.com/office/powerpoint/2010/main" val="2289209066"/>
      </p:ext>
    </p:extLst>
  </p:cSld>
  <p:clrMapOvr>
    <a:masterClrMapping/>
  </p:clrMapOvr>
  <p:transition spd="med">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Advantages of Transistors</a:t>
            </a:r>
            <a:endParaRPr lang="en-US" dirty="0"/>
          </a:p>
        </p:txBody>
      </p:sp>
      <p:sp>
        <p:nvSpPr>
          <p:cNvPr id="8" name="Content Placeholder 7"/>
          <p:cNvSpPr>
            <a:spLocks noGrp="1"/>
          </p:cNvSpPr>
          <p:nvPr>
            <p:ph idx="1"/>
          </p:nvPr>
        </p:nvSpPr>
        <p:spPr/>
        <p:txBody>
          <a:bodyPr>
            <a:normAutofit/>
          </a:bodyPr>
          <a:lstStyle/>
          <a:p>
            <a:r>
              <a:rPr lang="en-US" dirty="0" smtClean="0"/>
              <a:t>Smaller</a:t>
            </a:r>
            <a:endParaRPr lang="en-US" dirty="0"/>
          </a:p>
          <a:p>
            <a:r>
              <a:rPr lang="en-US" dirty="0"/>
              <a:t>Cheaper</a:t>
            </a:r>
          </a:p>
          <a:p>
            <a:r>
              <a:rPr lang="en-US" dirty="0"/>
              <a:t>Less heat </a:t>
            </a:r>
            <a:r>
              <a:rPr lang="en-US" dirty="0" smtClean="0"/>
              <a:t>dissipation</a:t>
            </a:r>
            <a:endParaRPr lang="en-US" dirty="0"/>
          </a:p>
        </p:txBody>
      </p:sp>
      <p:sp>
        <p:nvSpPr>
          <p:cNvPr id="4" name="Date Placeholder 3"/>
          <p:cNvSpPr>
            <a:spLocks noGrp="1"/>
          </p:cNvSpPr>
          <p:nvPr>
            <p:ph type="dt" sz="half" idx="4294967295"/>
          </p:nvPr>
        </p:nvSpPr>
        <p:spPr>
          <a:xfrm>
            <a:off x="457200" y="6356350"/>
            <a:ext cx="2133600" cy="365125"/>
          </a:xfrm>
        </p:spPr>
        <p:txBody>
          <a:bodyPr/>
          <a:lstStyle/>
          <a:p>
            <a:r>
              <a:rPr lang="en-US" smtClean="0"/>
              <a:t>May 2014</a:t>
            </a:r>
            <a:endParaRPr lang="en-US"/>
          </a:p>
        </p:txBody>
      </p:sp>
      <p:sp>
        <p:nvSpPr>
          <p:cNvPr id="5" name="Footer Placeholder 4"/>
          <p:cNvSpPr>
            <a:spLocks noGrp="1"/>
          </p:cNvSpPr>
          <p:nvPr>
            <p:ph type="ftr" sz="quarter" idx="4294967295"/>
          </p:nvPr>
        </p:nvSpPr>
        <p:spPr>
          <a:xfrm>
            <a:off x="3124200" y="6356350"/>
            <a:ext cx="2895600" cy="365125"/>
          </a:xfrm>
        </p:spPr>
        <p:txBody>
          <a:bodyPr/>
          <a:lstStyle/>
          <a:p>
            <a:r>
              <a:rPr lang="en-US" smtClean="0"/>
              <a:t>Systems and Networking</a:t>
            </a:r>
            <a:endParaRPr lang="en-US"/>
          </a:p>
        </p:txBody>
      </p:sp>
      <p:sp>
        <p:nvSpPr>
          <p:cNvPr id="6" name="Slide Number Placeholder 5"/>
          <p:cNvSpPr>
            <a:spLocks noGrp="1"/>
          </p:cNvSpPr>
          <p:nvPr>
            <p:ph type="sldNum" sz="quarter" idx="12"/>
          </p:nvPr>
        </p:nvSpPr>
        <p:spPr/>
        <p:txBody>
          <a:bodyPr/>
          <a:lstStyle/>
          <a:p>
            <a:fld id="{C578B437-91F6-4B99-A3D9-1EE1C761C95B}" type="slidenum">
              <a:rPr lang="en-US" smtClean="0"/>
              <a:pPr/>
              <a:t>43</a:t>
            </a:fld>
            <a:endParaRPr lang="en-US"/>
          </a:p>
        </p:txBody>
      </p:sp>
      <p:sp>
        <p:nvSpPr>
          <p:cNvPr id="9" name="TextBox 8"/>
          <p:cNvSpPr txBox="1"/>
          <p:nvPr/>
        </p:nvSpPr>
        <p:spPr>
          <a:xfrm>
            <a:off x="0" y="0"/>
            <a:ext cx="9144000" cy="369332"/>
          </a:xfrm>
          <a:prstGeom prst="rect">
            <a:avLst/>
          </a:prstGeom>
          <a:solidFill>
            <a:schemeClr val="accent2">
              <a:lumMod val="60000"/>
              <a:lumOff val="40000"/>
            </a:schemeClr>
          </a:solidFill>
        </p:spPr>
        <p:txBody>
          <a:bodyPr wrap="square" rtlCol="0">
            <a:spAutoFit/>
          </a:bodyPr>
          <a:lstStyle/>
          <a:p>
            <a:r>
              <a:rPr lang="en-US" dirty="0" smtClean="0"/>
              <a:t>							             COMPUTER SYSTEM</a:t>
            </a:r>
            <a:endParaRPr lang="en-US" dirty="0"/>
          </a:p>
        </p:txBody>
      </p:sp>
    </p:spTree>
    <p:extLst>
      <p:ext uri="{BB962C8B-B14F-4D97-AF65-F5344CB8AC3E}">
        <p14:creationId xmlns:p14="http://schemas.microsoft.com/office/powerpoint/2010/main" val="3289191637"/>
      </p:ext>
    </p:extLst>
  </p:cSld>
  <p:clrMapOvr>
    <a:masterClrMapping/>
  </p:clrMapOvr>
  <p:transition spd="med">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Transistors Based Computers</a:t>
            </a:r>
            <a:endParaRPr lang="en-US" dirty="0"/>
          </a:p>
        </p:txBody>
      </p:sp>
      <p:sp>
        <p:nvSpPr>
          <p:cNvPr id="3" name="Content Placeholder 2"/>
          <p:cNvSpPr>
            <a:spLocks noGrp="1"/>
          </p:cNvSpPr>
          <p:nvPr>
            <p:ph idx="1"/>
          </p:nvPr>
        </p:nvSpPr>
        <p:spPr/>
        <p:txBody>
          <a:bodyPr/>
          <a:lstStyle/>
          <a:p>
            <a:r>
              <a:rPr lang="en-US" dirty="0"/>
              <a:t>Second generation machines</a:t>
            </a:r>
          </a:p>
          <a:p>
            <a:r>
              <a:rPr lang="en-US" dirty="0"/>
              <a:t>NCR &amp; RCA produced small transistor machines</a:t>
            </a:r>
          </a:p>
          <a:p>
            <a:r>
              <a:rPr lang="en-US" dirty="0"/>
              <a:t>IBM 7000</a:t>
            </a:r>
          </a:p>
          <a:p>
            <a:r>
              <a:rPr lang="en-US" dirty="0" smtClean="0"/>
              <a:t>Digital Equipment Corporation(DEC) </a:t>
            </a:r>
            <a:r>
              <a:rPr lang="en-US" dirty="0"/>
              <a:t>- 1957</a:t>
            </a:r>
          </a:p>
          <a:p>
            <a:pPr lvl="1"/>
            <a:r>
              <a:rPr lang="en-US" dirty="0"/>
              <a:t>Produced </a:t>
            </a:r>
            <a:r>
              <a:rPr lang="en-US" dirty="0" smtClean="0"/>
              <a:t>PDP-1 – first mini computer phenomenon.</a:t>
            </a:r>
            <a:endParaRPr lang="en-US" dirty="0"/>
          </a:p>
          <a:p>
            <a:endParaRPr lang="en-US" dirty="0"/>
          </a:p>
        </p:txBody>
      </p:sp>
      <p:sp>
        <p:nvSpPr>
          <p:cNvPr id="4" name="Date Placeholder 3"/>
          <p:cNvSpPr>
            <a:spLocks noGrp="1"/>
          </p:cNvSpPr>
          <p:nvPr>
            <p:ph type="dt" sz="half" idx="4294967295"/>
          </p:nvPr>
        </p:nvSpPr>
        <p:spPr>
          <a:xfrm>
            <a:off x="457200" y="6356350"/>
            <a:ext cx="2133600" cy="365125"/>
          </a:xfrm>
        </p:spPr>
        <p:txBody>
          <a:bodyPr/>
          <a:lstStyle/>
          <a:p>
            <a:r>
              <a:rPr lang="en-US" smtClean="0"/>
              <a:t>May 2014</a:t>
            </a:r>
            <a:endParaRPr lang="en-US"/>
          </a:p>
        </p:txBody>
      </p:sp>
      <p:sp>
        <p:nvSpPr>
          <p:cNvPr id="5" name="Footer Placeholder 4"/>
          <p:cNvSpPr>
            <a:spLocks noGrp="1"/>
          </p:cNvSpPr>
          <p:nvPr>
            <p:ph type="ftr" sz="quarter" idx="4294967295"/>
          </p:nvPr>
        </p:nvSpPr>
        <p:spPr>
          <a:xfrm>
            <a:off x="3124200" y="6356350"/>
            <a:ext cx="2895600" cy="365125"/>
          </a:xfrm>
        </p:spPr>
        <p:txBody>
          <a:bodyPr/>
          <a:lstStyle/>
          <a:p>
            <a:r>
              <a:rPr lang="en-US" smtClean="0"/>
              <a:t>Systems and Networking</a:t>
            </a:r>
            <a:endParaRPr lang="en-US" dirty="0"/>
          </a:p>
        </p:txBody>
      </p:sp>
      <p:sp>
        <p:nvSpPr>
          <p:cNvPr id="6" name="Slide Number Placeholder 5"/>
          <p:cNvSpPr>
            <a:spLocks noGrp="1"/>
          </p:cNvSpPr>
          <p:nvPr>
            <p:ph type="sldNum" sz="quarter" idx="12"/>
          </p:nvPr>
        </p:nvSpPr>
        <p:spPr/>
        <p:txBody>
          <a:bodyPr/>
          <a:lstStyle/>
          <a:p>
            <a:fld id="{C578B437-91F6-4B99-A3D9-1EE1C761C95B}" type="slidenum">
              <a:rPr lang="en-US" smtClean="0"/>
              <a:pPr/>
              <a:t>44</a:t>
            </a:fld>
            <a:endParaRPr lang="en-US"/>
          </a:p>
        </p:txBody>
      </p:sp>
      <p:sp>
        <p:nvSpPr>
          <p:cNvPr id="7" name="TextBox 6"/>
          <p:cNvSpPr txBox="1"/>
          <p:nvPr/>
        </p:nvSpPr>
        <p:spPr>
          <a:xfrm>
            <a:off x="0" y="0"/>
            <a:ext cx="9144000" cy="369332"/>
          </a:xfrm>
          <a:prstGeom prst="rect">
            <a:avLst/>
          </a:prstGeom>
          <a:solidFill>
            <a:schemeClr val="accent2">
              <a:lumMod val="60000"/>
              <a:lumOff val="40000"/>
            </a:schemeClr>
          </a:solidFill>
        </p:spPr>
        <p:txBody>
          <a:bodyPr wrap="square" rtlCol="0">
            <a:spAutoFit/>
          </a:bodyPr>
          <a:lstStyle/>
          <a:p>
            <a:r>
              <a:rPr lang="en-US" dirty="0" smtClean="0"/>
              <a:t>							             COMPUTER SYSTEM</a:t>
            </a:r>
            <a:endParaRPr lang="en-US" dirty="0"/>
          </a:p>
        </p:txBody>
      </p:sp>
    </p:spTree>
    <p:extLst>
      <p:ext uri="{BB962C8B-B14F-4D97-AF65-F5344CB8AC3E}">
        <p14:creationId xmlns:p14="http://schemas.microsoft.com/office/powerpoint/2010/main" val="252878001"/>
      </p:ext>
    </p:extLst>
  </p:cSld>
  <p:clrMapOvr>
    <a:masterClrMapping/>
  </p:clrMapOvr>
  <p:transition spd="med">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4294967295"/>
          </p:nvPr>
        </p:nvSpPr>
        <p:spPr>
          <a:xfrm>
            <a:off x="457200" y="6356350"/>
            <a:ext cx="2133600" cy="365125"/>
          </a:xfrm>
        </p:spPr>
        <p:txBody>
          <a:bodyPr/>
          <a:lstStyle/>
          <a:p>
            <a:r>
              <a:rPr lang="en-US" smtClean="0"/>
              <a:t>May 2014</a:t>
            </a:r>
            <a:endParaRPr lang="en-US"/>
          </a:p>
        </p:txBody>
      </p:sp>
      <p:sp>
        <p:nvSpPr>
          <p:cNvPr id="5" name="Footer Placeholder 4"/>
          <p:cNvSpPr>
            <a:spLocks noGrp="1"/>
          </p:cNvSpPr>
          <p:nvPr>
            <p:ph type="ftr" sz="quarter" idx="4294967295"/>
          </p:nvPr>
        </p:nvSpPr>
        <p:spPr>
          <a:xfrm>
            <a:off x="3124200" y="6356350"/>
            <a:ext cx="2895600" cy="365125"/>
          </a:xfrm>
        </p:spPr>
        <p:txBody>
          <a:bodyPr/>
          <a:lstStyle/>
          <a:p>
            <a:r>
              <a:rPr lang="en-US" smtClean="0"/>
              <a:t>Systems and Networking</a:t>
            </a:r>
            <a:endParaRPr lang="en-US" dirty="0"/>
          </a:p>
        </p:txBody>
      </p:sp>
      <p:sp>
        <p:nvSpPr>
          <p:cNvPr id="6" name="Slide Number Placeholder 5"/>
          <p:cNvSpPr>
            <a:spLocks noGrp="1"/>
          </p:cNvSpPr>
          <p:nvPr>
            <p:ph type="sldNum" sz="quarter" idx="12"/>
          </p:nvPr>
        </p:nvSpPr>
        <p:spPr/>
        <p:txBody>
          <a:bodyPr/>
          <a:lstStyle/>
          <a:p>
            <a:fld id="{C578B437-91F6-4B99-A3D9-1EE1C761C95B}" type="slidenum">
              <a:rPr lang="en-US" smtClean="0"/>
              <a:pPr/>
              <a:t>45</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09600"/>
            <a:ext cx="8305800" cy="5451032"/>
          </a:xfrm>
          <a:prstGeom prst="rect">
            <a:avLst/>
          </a:prstGeom>
        </p:spPr>
      </p:pic>
      <p:sp>
        <p:nvSpPr>
          <p:cNvPr id="8" name="TextBox 7"/>
          <p:cNvSpPr txBox="1"/>
          <p:nvPr/>
        </p:nvSpPr>
        <p:spPr>
          <a:xfrm>
            <a:off x="0" y="0"/>
            <a:ext cx="9144000" cy="369332"/>
          </a:xfrm>
          <a:prstGeom prst="rect">
            <a:avLst/>
          </a:prstGeom>
          <a:solidFill>
            <a:schemeClr val="accent2">
              <a:lumMod val="60000"/>
              <a:lumOff val="40000"/>
            </a:schemeClr>
          </a:solidFill>
        </p:spPr>
        <p:txBody>
          <a:bodyPr wrap="square" rtlCol="0">
            <a:spAutoFit/>
          </a:bodyPr>
          <a:lstStyle/>
          <a:p>
            <a:r>
              <a:rPr lang="en-US" dirty="0" smtClean="0"/>
              <a:t>							             COMPUTER SYSTEM</a:t>
            </a:r>
            <a:endParaRPr lang="en-US" dirty="0"/>
          </a:p>
        </p:txBody>
      </p:sp>
    </p:spTree>
    <p:extLst>
      <p:ext uri="{BB962C8B-B14F-4D97-AF65-F5344CB8AC3E}">
        <p14:creationId xmlns:p14="http://schemas.microsoft.com/office/powerpoint/2010/main" val="3713883844"/>
      </p:ext>
    </p:extLst>
  </p:cSld>
  <p:clrMapOvr>
    <a:masterClrMapping/>
  </p:clrMapOvr>
  <p:transition spd="med">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Third Generation Machine</a:t>
            </a:r>
            <a:endParaRPr lang="en-US" dirty="0"/>
          </a:p>
        </p:txBody>
      </p:sp>
      <p:sp>
        <p:nvSpPr>
          <p:cNvPr id="8" name="Text Placeholder 7"/>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C578B437-91F6-4B99-A3D9-1EE1C761C95B}" type="slidenum">
              <a:rPr lang="en-US" smtClean="0"/>
              <a:pPr/>
              <a:t>46</a:t>
            </a:fld>
            <a:endParaRPr lang="en-US"/>
          </a:p>
        </p:txBody>
      </p:sp>
      <p:sp>
        <p:nvSpPr>
          <p:cNvPr id="9" name="TextBox 8"/>
          <p:cNvSpPr txBox="1"/>
          <p:nvPr/>
        </p:nvSpPr>
        <p:spPr>
          <a:xfrm>
            <a:off x="0" y="0"/>
            <a:ext cx="9144000" cy="369332"/>
          </a:xfrm>
          <a:prstGeom prst="rect">
            <a:avLst/>
          </a:prstGeom>
          <a:solidFill>
            <a:schemeClr val="accent2">
              <a:lumMod val="60000"/>
              <a:lumOff val="40000"/>
            </a:schemeClr>
          </a:solidFill>
        </p:spPr>
        <p:txBody>
          <a:bodyPr wrap="square" rtlCol="0">
            <a:spAutoFit/>
          </a:bodyPr>
          <a:lstStyle/>
          <a:p>
            <a:r>
              <a:rPr lang="en-US" dirty="0" smtClean="0"/>
              <a:t>							             COMPUTER SYSTEM</a:t>
            </a:r>
            <a:endParaRPr lang="en-US" dirty="0"/>
          </a:p>
        </p:txBody>
      </p:sp>
    </p:spTree>
    <p:extLst>
      <p:ext uri="{BB962C8B-B14F-4D97-AF65-F5344CB8AC3E}">
        <p14:creationId xmlns:p14="http://schemas.microsoft.com/office/powerpoint/2010/main" val="3537518827"/>
      </p:ext>
    </p:extLst>
  </p:cSld>
  <p:clrMapOvr>
    <a:masterClrMapping/>
  </p:clrMapOvr>
  <p:transition spd="med" advClick="0" advTm="3000">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Circuit/Microelectronics</a:t>
            </a:r>
            <a:endParaRPr lang="en-US" dirty="0"/>
          </a:p>
        </p:txBody>
      </p:sp>
      <p:sp>
        <p:nvSpPr>
          <p:cNvPr id="4" name="Date Placeholder 3"/>
          <p:cNvSpPr>
            <a:spLocks noGrp="1"/>
          </p:cNvSpPr>
          <p:nvPr>
            <p:ph type="dt" sz="half" idx="4294967295"/>
          </p:nvPr>
        </p:nvSpPr>
        <p:spPr>
          <a:xfrm>
            <a:off x="457200" y="6356350"/>
            <a:ext cx="2133600" cy="365125"/>
          </a:xfrm>
        </p:spPr>
        <p:txBody>
          <a:bodyPr/>
          <a:lstStyle/>
          <a:p>
            <a:r>
              <a:rPr lang="en-US" smtClean="0"/>
              <a:t>May 2014</a:t>
            </a:r>
            <a:endParaRPr lang="en-US"/>
          </a:p>
        </p:txBody>
      </p:sp>
      <p:sp>
        <p:nvSpPr>
          <p:cNvPr id="5" name="Footer Placeholder 4"/>
          <p:cNvSpPr>
            <a:spLocks noGrp="1"/>
          </p:cNvSpPr>
          <p:nvPr>
            <p:ph type="ftr" sz="quarter" idx="4294967295"/>
          </p:nvPr>
        </p:nvSpPr>
        <p:spPr>
          <a:xfrm>
            <a:off x="3124200" y="6356350"/>
            <a:ext cx="2895600" cy="365125"/>
          </a:xfrm>
        </p:spPr>
        <p:txBody>
          <a:bodyPr/>
          <a:lstStyle/>
          <a:p>
            <a:r>
              <a:rPr lang="en-US" smtClean="0"/>
              <a:t>Systems and Networking</a:t>
            </a:r>
            <a:endParaRPr lang="en-US" dirty="0"/>
          </a:p>
        </p:txBody>
      </p:sp>
      <p:sp>
        <p:nvSpPr>
          <p:cNvPr id="6" name="Slide Number Placeholder 5"/>
          <p:cNvSpPr>
            <a:spLocks noGrp="1"/>
          </p:cNvSpPr>
          <p:nvPr>
            <p:ph type="sldNum" sz="quarter" idx="12"/>
          </p:nvPr>
        </p:nvSpPr>
        <p:spPr/>
        <p:txBody>
          <a:bodyPr/>
          <a:lstStyle/>
          <a:p>
            <a:fld id="{C578B437-91F6-4B99-A3D9-1EE1C761C95B}" type="slidenum">
              <a:rPr lang="en-US" smtClean="0"/>
              <a:pPr/>
              <a:t>47</a:t>
            </a:fld>
            <a:endParaRPr lang="en-US"/>
          </a:p>
        </p:txBody>
      </p:sp>
      <p:sp>
        <p:nvSpPr>
          <p:cNvPr id="7" name="TextBox 6"/>
          <p:cNvSpPr txBox="1"/>
          <p:nvPr/>
        </p:nvSpPr>
        <p:spPr>
          <a:xfrm>
            <a:off x="0" y="0"/>
            <a:ext cx="9144000" cy="369332"/>
          </a:xfrm>
          <a:prstGeom prst="rect">
            <a:avLst/>
          </a:prstGeom>
          <a:solidFill>
            <a:schemeClr val="accent2">
              <a:lumMod val="60000"/>
              <a:lumOff val="40000"/>
            </a:schemeClr>
          </a:solidFill>
        </p:spPr>
        <p:txBody>
          <a:bodyPr wrap="square" rtlCol="0">
            <a:spAutoFit/>
          </a:bodyPr>
          <a:lstStyle/>
          <a:p>
            <a:r>
              <a:rPr lang="en-US" dirty="0" smtClean="0"/>
              <a:t>							             COMPUTER SYSTEM</a:t>
            </a:r>
            <a:endParaRPr lang="en-US" dirty="0"/>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t="16000" b="16000"/>
          <a:stretch>
            <a:fillRect/>
          </a:stretch>
        </p:blipFill>
        <p:spPr bwMode="auto">
          <a:xfrm>
            <a:off x="6248400" y="1892815"/>
            <a:ext cx="1981200"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Rectangle 3"/>
          <p:cNvSpPr txBox="1">
            <a:spLocks noChangeArrowheads="1"/>
          </p:cNvSpPr>
          <p:nvPr/>
        </p:nvSpPr>
        <p:spPr>
          <a:xfrm>
            <a:off x="457200" y="1719263"/>
            <a:ext cx="4405313" cy="44116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Literally - “small electronics”</a:t>
            </a:r>
          </a:p>
          <a:p>
            <a:r>
              <a:rPr lang="en-US" altLang="en-US" sz="2600" dirty="0" smtClean="0"/>
              <a:t>Transistors were replaced by integrated circuits(IC)</a:t>
            </a:r>
          </a:p>
          <a:p>
            <a:r>
              <a:rPr lang="en-US" altLang="en-US" sz="2600" dirty="0" smtClean="0"/>
              <a:t>One IC could replace hundreds of transistors</a:t>
            </a:r>
          </a:p>
          <a:p>
            <a:r>
              <a:rPr lang="en-US" altLang="en-US" sz="2600" dirty="0" smtClean="0"/>
              <a:t>This made computers even smaller and faster.</a:t>
            </a:r>
            <a:endParaRPr lang="en-US" altLang="en-US" sz="2600" dirty="0"/>
          </a:p>
        </p:txBody>
      </p:sp>
      <p:pic>
        <p:nvPicPr>
          <p:cNvPr id="11" name="Picture 4" descr="ph02560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289550" y="3810000"/>
            <a:ext cx="2940050" cy="1964416"/>
          </a:xfrm>
          <a:prstGeom prst="rect">
            <a:avLst/>
          </a:prstGeom>
        </p:spPr>
      </p:pic>
    </p:spTree>
    <p:extLst>
      <p:ext uri="{BB962C8B-B14F-4D97-AF65-F5344CB8AC3E}">
        <p14:creationId xmlns:p14="http://schemas.microsoft.com/office/powerpoint/2010/main" val="889570447"/>
      </p:ext>
    </p:extLst>
  </p:cSld>
  <p:clrMapOvr>
    <a:masterClrMapping/>
  </p:clrMapOvr>
  <p:transition spd="med">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Integrated circuit</a:t>
            </a:r>
            <a:endParaRPr lang="en-MY" dirty="0"/>
          </a:p>
        </p:txBody>
      </p:sp>
      <p:sp>
        <p:nvSpPr>
          <p:cNvPr id="3" name="Content Placeholder 2"/>
          <p:cNvSpPr>
            <a:spLocks noGrp="1"/>
          </p:cNvSpPr>
          <p:nvPr>
            <p:ph idx="1"/>
          </p:nvPr>
        </p:nvSpPr>
        <p:spPr/>
        <p:txBody>
          <a:bodyPr>
            <a:normAutofit lnSpcReduction="10000"/>
          </a:bodyPr>
          <a:lstStyle/>
          <a:p>
            <a:r>
              <a:rPr lang="en-MY" dirty="0" smtClean="0"/>
              <a:t>In 1958, came an achievement that revolutionized electronics and started the era of microelectronic, the invention of integrated circuit, defined the third generation of computer. </a:t>
            </a:r>
          </a:p>
          <a:p>
            <a:r>
              <a:rPr lang="en-MY" dirty="0" smtClean="0"/>
              <a:t>Initially only a few gates and memory cells, could be reliably manufactured together. As time went on, it become possible to pack more and more component on the same chip</a:t>
            </a:r>
            <a:endParaRPr lang="en-MY" dirty="0"/>
          </a:p>
        </p:txBody>
      </p:sp>
      <p:sp>
        <p:nvSpPr>
          <p:cNvPr id="4" name="Slide Number Placeholder 3"/>
          <p:cNvSpPr>
            <a:spLocks noGrp="1"/>
          </p:cNvSpPr>
          <p:nvPr>
            <p:ph type="sldNum" sz="quarter" idx="12"/>
          </p:nvPr>
        </p:nvSpPr>
        <p:spPr/>
        <p:txBody>
          <a:bodyPr/>
          <a:lstStyle/>
          <a:p>
            <a:fld id="{C578B437-91F6-4B99-A3D9-1EE1C761C95B}" type="slidenum">
              <a:rPr lang="en-US" smtClean="0"/>
              <a:pPr/>
              <a:t>48</a:t>
            </a:fld>
            <a:endParaRPr lang="en-US"/>
          </a:p>
        </p:txBody>
      </p:sp>
    </p:spTree>
    <p:extLst>
      <p:ext uri="{BB962C8B-B14F-4D97-AF65-F5344CB8AC3E}">
        <p14:creationId xmlns:p14="http://schemas.microsoft.com/office/powerpoint/2010/main" val="1112610836"/>
      </p:ext>
    </p:extLst>
  </p:cSld>
  <p:clrMapOvr>
    <a:masterClrMapping/>
  </p:clrMapOvr>
  <p:transition spd="med">
    <p:pul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r>
              <a:rPr lang="en-MY" dirty="0" smtClean="0"/>
              <a:t>The cost of chip remained unchanged during the period growth of density. This means the cost of memory circuitry has fallen at a dramatic rate</a:t>
            </a:r>
          </a:p>
          <a:p>
            <a:r>
              <a:rPr lang="en-MY" dirty="0" smtClean="0"/>
              <a:t>Because logic and memory elements are placed closer together on more densely packed chips, the electrical path length is shortened, increasing operating speed.</a:t>
            </a:r>
            <a:endParaRPr lang="en-MY" dirty="0"/>
          </a:p>
        </p:txBody>
      </p:sp>
      <p:sp>
        <p:nvSpPr>
          <p:cNvPr id="4" name="Slide Number Placeholder 3"/>
          <p:cNvSpPr>
            <a:spLocks noGrp="1"/>
          </p:cNvSpPr>
          <p:nvPr>
            <p:ph type="sldNum" sz="quarter" idx="12"/>
          </p:nvPr>
        </p:nvSpPr>
        <p:spPr/>
        <p:txBody>
          <a:bodyPr/>
          <a:lstStyle/>
          <a:p>
            <a:fld id="{C578B437-91F6-4B99-A3D9-1EE1C761C95B}" type="slidenum">
              <a:rPr lang="en-US" smtClean="0"/>
              <a:pPr/>
              <a:t>49</a:t>
            </a:fld>
            <a:endParaRPr lang="en-US"/>
          </a:p>
        </p:txBody>
      </p:sp>
    </p:spTree>
    <p:extLst>
      <p:ext uri="{BB962C8B-B14F-4D97-AF65-F5344CB8AC3E}">
        <p14:creationId xmlns:p14="http://schemas.microsoft.com/office/powerpoint/2010/main" val="3178486367"/>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Abacus </a:t>
            </a:r>
            <a:r>
              <a:rPr lang="en-US" dirty="0"/>
              <a:t>Counting Device</a:t>
            </a:r>
          </a:p>
        </p:txBody>
      </p:sp>
      <p:sp>
        <p:nvSpPr>
          <p:cNvPr id="3" name="Content Placeholder 2"/>
          <p:cNvSpPr>
            <a:spLocks noGrp="1"/>
          </p:cNvSpPr>
          <p:nvPr>
            <p:ph idx="1"/>
          </p:nvPr>
        </p:nvSpPr>
        <p:spPr>
          <a:xfrm>
            <a:off x="457200" y="1600200"/>
            <a:ext cx="4419600" cy="4525963"/>
          </a:xfrm>
        </p:spPr>
        <p:txBody>
          <a:bodyPr/>
          <a:lstStyle/>
          <a:p>
            <a:r>
              <a:rPr lang="en-US" dirty="0"/>
              <a:t>Created on 3000 B.D. at Babylonia. </a:t>
            </a:r>
            <a:endParaRPr lang="en-US" dirty="0" smtClean="0"/>
          </a:p>
          <a:p>
            <a:r>
              <a:rPr lang="en-US" dirty="0" smtClean="0"/>
              <a:t>Was </a:t>
            </a:r>
            <a:r>
              <a:rPr lang="en-US" dirty="0"/>
              <a:t>the first mechanical counting device in the world. </a:t>
            </a:r>
          </a:p>
          <a:p>
            <a:r>
              <a:rPr lang="en-US" dirty="0" smtClean="0"/>
              <a:t>Able </a:t>
            </a:r>
            <a:r>
              <a:rPr lang="en-US" dirty="0"/>
              <a:t>to execute addition and subtraction operation . </a:t>
            </a:r>
          </a:p>
        </p:txBody>
      </p:sp>
      <p:sp>
        <p:nvSpPr>
          <p:cNvPr id="4" name="Slide Number Placeholder 3"/>
          <p:cNvSpPr>
            <a:spLocks noGrp="1"/>
          </p:cNvSpPr>
          <p:nvPr>
            <p:ph type="sldNum" sz="quarter" idx="12"/>
          </p:nvPr>
        </p:nvSpPr>
        <p:spPr/>
        <p:txBody>
          <a:bodyPr/>
          <a:lstStyle/>
          <a:p>
            <a:fld id="{C578B437-91F6-4B99-A3D9-1EE1C761C95B}" type="slidenum">
              <a:rPr lang="en-US" smtClean="0"/>
              <a:pPr/>
              <a:t>5</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2590800"/>
            <a:ext cx="2862705" cy="1905000"/>
          </a:xfrm>
          <a:prstGeom prst="rect">
            <a:avLst/>
          </a:prstGeom>
        </p:spPr>
      </p:pic>
      <p:sp>
        <p:nvSpPr>
          <p:cNvPr id="6" name="TextBox 5"/>
          <p:cNvSpPr txBox="1"/>
          <p:nvPr/>
        </p:nvSpPr>
        <p:spPr>
          <a:xfrm>
            <a:off x="0" y="0"/>
            <a:ext cx="9144000" cy="369332"/>
          </a:xfrm>
          <a:prstGeom prst="rect">
            <a:avLst/>
          </a:prstGeom>
          <a:solidFill>
            <a:schemeClr val="accent2">
              <a:lumMod val="60000"/>
              <a:lumOff val="40000"/>
            </a:schemeClr>
          </a:solidFill>
        </p:spPr>
        <p:txBody>
          <a:bodyPr wrap="square" rtlCol="0">
            <a:spAutoFit/>
          </a:bodyPr>
          <a:lstStyle/>
          <a:p>
            <a:r>
              <a:rPr lang="en-US" dirty="0" smtClean="0"/>
              <a:t>							             COMPUTER SYSTEM</a:t>
            </a:r>
            <a:endParaRPr lang="en-US" dirty="0"/>
          </a:p>
        </p:txBody>
      </p:sp>
    </p:spTree>
    <p:extLst>
      <p:ext uri="{BB962C8B-B14F-4D97-AF65-F5344CB8AC3E}">
        <p14:creationId xmlns:p14="http://schemas.microsoft.com/office/powerpoint/2010/main" val="1359417343"/>
      </p:ext>
    </p:extLst>
  </p:cSld>
  <p:clrMapOvr>
    <a:masterClrMapping/>
  </p:clrMapOvr>
  <p:transition spd="med">
    <p:pull/>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r>
              <a:rPr lang="en-MY" dirty="0" smtClean="0"/>
              <a:t>The computer become smaller</a:t>
            </a:r>
          </a:p>
          <a:p>
            <a:r>
              <a:rPr lang="en-MY" dirty="0" smtClean="0"/>
              <a:t>Reduction in power and cooling requirement</a:t>
            </a:r>
          </a:p>
          <a:p>
            <a:r>
              <a:rPr lang="en-MY" dirty="0" smtClean="0"/>
              <a:t>The interconnection of integrated circuit are more reliable than solder connection.</a:t>
            </a:r>
            <a:endParaRPr lang="en-MY" dirty="0"/>
          </a:p>
        </p:txBody>
      </p:sp>
      <p:sp>
        <p:nvSpPr>
          <p:cNvPr id="4" name="Slide Number Placeholder 3"/>
          <p:cNvSpPr>
            <a:spLocks noGrp="1"/>
          </p:cNvSpPr>
          <p:nvPr>
            <p:ph type="sldNum" sz="quarter" idx="12"/>
          </p:nvPr>
        </p:nvSpPr>
        <p:spPr/>
        <p:txBody>
          <a:bodyPr/>
          <a:lstStyle/>
          <a:p>
            <a:fld id="{C578B437-91F6-4B99-A3D9-1EE1C761C95B}" type="slidenum">
              <a:rPr lang="en-US" smtClean="0"/>
              <a:pPr/>
              <a:t>50</a:t>
            </a:fld>
            <a:endParaRPr lang="en-US"/>
          </a:p>
        </p:txBody>
      </p:sp>
    </p:spTree>
    <p:extLst>
      <p:ext uri="{BB962C8B-B14F-4D97-AF65-F5344CB8AC3E}">
        <p14:creationId xmlns:p14="http://schemas.microsoft.com/office/powerpoint/2010/main" val="3795192118"/>
      </p:ext>
    </p:extLst>
  </p:cSld>
  <p:clrMapOvr>
    <a:masterClrMapping/>
  </p:clrMapOvr>
  <p:transition spd="med">
    <p:pull/>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r>
              <a:rPr lang="en-MY" dirty="0" smtClean="0"/>
              <a:t>In the same year IBM shipped PDP-8 from DEC. PDP 8 was immediate hit and made DEC fortune. PDP-8 established the concept minicomputer.</a:t>
            </a:r>
            <a:endParaRPr lang="en-MY" dirty="0"/>
          </a:p>
        </p:txBody>
      </p:sp>
      <p:sp>
        <p:nvSpPr>
          <p:cNvPr id="4" name="Slide Number Placeholder 3"/>
          <p:cNvSpPr>
            <a:spLocks noGrp="1"/>
          </p:cNvSpPr>
          <p:nvPr>
            <p:ph type="sldNum" sz="quarter" idx="12"/>
          </p:nvPr>
        </p:nvSpPr>
        <p:spPr/>
        <p:txBody>
          <a:bodyPr/>
          <a:lstStyle/>
          <a:p>
            <a:fld id="{C578B437-91F6-4B99-A3D9-1EE1C761C95B}" type="slidenum">
              <a:rPr lang="en-US" smtClean="0"/>
              <a:pPr/>
              <a:t>51</a:t>
            </a:fld>
            <a:endParaRPr lang="en-US"/>
          </a:p>
        </p:txBody>
      </p:sp>
    </p:spTree>
    <p:extLst>
      <p:ext uri="{BB962C8B-B14F-4D97-AF65-F5344CB8AC3E}">
        <p14:creationId xmlns:p14="http://schemas.microsoft.com/office/powerpoint/2010/main" val="2017464427"/>
      </p:ext>
    </p:extLst>
  </p:cSld>
  <p:clrMapOvr>
    <a:masterClrMapping/>
  </p:clrMapOvr>
  <p:transition spd="med">
    <p:pull/>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t>Later Generation Computers</a:t>
            </a:r>
            <a:endParaRPr lang="en-US" dirty="0"/>
          </a:p>
        </p:txBody>
      </p:sp>
      <p:sp>
        <p:nvSpPr>
          <p:cNvPr id="8" name="Text Placeholder 7"/>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C578B437-91F6-4B99-A3D9-1EE1C761C95B}" type="slidenum">
              <a:rPr lang="en-US" smtClean="0"/>
              <a:pPr/>
              <a:t>52</a:t>
            </a:fld>
            <a:endParaRPr lang="en-US"/>
          </a:p>
        </p:txBody>
      </p:sp>
      <p:sp>
        <p:nvSpPr>
          <p:cNvPr id="9" name="TextBox 8"/>
          <p:cNvSpPr txBox="1"/>
          <p:nvPr/>
        </p:nvSpPr>
        <p:spPr>
          <a:xfrm>
            <a:off x="0" y="0"/>
            <a:ext cx="9144000" cy="369332"/>
          </a:xfrm>
          <a:prstGeom prst="rect">
            <a:avLst/>
          </a:prstGeom>
          <a:solidFill>
            <a:schemeClr val="accent2">
              <a:lumMod val="60000"/>
              <a:lumOff val="40000"/>
            </a:schemeClr>
          </a:solidFill>
        </p:spPr>
        <p:txBody>
          <a:bodyPr wrap="square" rtlCol="0">
            <a:spAutoFit/>
          </a:bodyPr>
          <a:lstStyle/>
          <a:p>
            <a:r>
              <a:rPr lang="en-US" dirty="0" smtClean="0"/>
              <a:t>							             COMPUTER SYSTEM</a:t>
            </a:r>
            <a:endParaRPr lang="en-US" dirty="0"/>
          </a:p>
        </p:txBody>
      </p:sp>
    </p:spTree>
    <p:extLst>
      <p:ext uri="{BB962C8B-B14F-4D97-AF65-F5344CB8AC3E}">
        <p14:creationId xmlns:p14="http://schemas.microsoft.com/office/powerpoint/2010/main" val="273334284"/>
      </p:ext>
    </p:extLst>
  </p:cSld>
  <p:clrMapOvr>
    <a:masterClrMapping/>
  </p:clrMapOvr>
  <p:transition spd="med" advClick="0" advTm="3000">
    <p:pull/>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457200" y="6356350"/>
            <a:ext cx="2133600" cy="365125"/>
          </a:xfrm>
        </p:spPr>
        <p:txBody>
          <a:bodyPr/>
          <a:lstStyle/>
          <a:p>
            <a:r>
              <a:rPr lang="en-US" smtClean="0"/>
              <a:t>May 2014</a:t>
            </a:r>
            <a:endParaRPr lang="en-US"/>
          </a:p>
        </p:txBody>
      </p:sp>
      <p:sp>
        <p:nvSpPr>
          <p:cNvPr id="5" name="Footer Placeholder 4"/>
          <p:cNvSpPr>
            <a:spLocks noGrp="1"/>
          </p:cNvSpPr>
          <p:nvPr>
            <p:ph type="ftr" sz="quarter" idx="4294967295"/>
          </p:nvPr>
        </p:nvSpPr>
        <p:spPr>
          <a:xfrm>
            <a:off x="3124200" y="6356350"/>
            <a:ext cx="2895600" cy="365125"/>
          </a:xfrm>
        </p:spPr>
        <p:txBody>
          <a:bodyPr/>
          <a:lstStyle/>
          <a:p>
            <a:r>
              <a:rPr lang="en-US" smtClean="0"/>
              <a:t>Systems and Networking</a:t>
            </a:r>
            <a:endParaRPr lang="en-US" dirty="0"/>
          </a:p>
        </p:txBody>
      </p:sp>
      <p:sp>
        <p:nvSpPr>
          <p:cNvPr id="6" name="Slide Number Placeholder 5"/>
          <p:cNvSpPr>
            <a:spLocks noGrp="1"/>
          </p:cNvSpPr>
          <p:nvPr>
            <p:ph type="sldNum" sz="quarter" idx="12"/>
          </p:nvPr>
        </p:nvSpPr>
        <p:spPr/>
        <p:txBody>
          <a:bodyPr/>
          <a:lstStyle/>
          <a:p>
            <a:fld id="{C578B437-91F6-4B99-A3D9-1EE1C761C95B}" type="slidenum">
              <a:rPr lang="en-US" smtClean="0"/>
              <a:pPr/>
              <a:t>53</a:t>
            </a:fld>
            <a:endParaRPr lang="en-US"/>
          </a:p>
        </p:txBody>
      </p:sp>
      <p:sp>
        <p:nvSpPr>
          <p:cNvPr id="7" name="Rectangle 3"/>
          <p:cNvSpPr>
            <a:spLocks noGrp="1" noChangeArrowheads="1"/>
          </p:cNvSpPr>
          <p:nvPr>
            <p:ph idx="1"/>
          </p:nvPr>
        </p:nvSpPr>
        <p:spPr/>
        <p:txBody>
          <a:bodyPr/>
          <a:lstStyle/>
          <a:p>
            <a:r>
              <a:rPr lang="en-US" altLang="en-US" sz="2600" dirty="0"/>
              <a:t>In 1970 the Intel Corporation invented the Microprocessor</a:t>
            </a:r>
            <a:r>
              <a:rPr lang="en-US" altLang="en-US" sz="2600" dirty="0" smtClean="0"/>
              <a:t>: an </a:t>
            </a:r>
            <a:r>
              <a:rPr lang="en-US" altLang="en-US" sz="2600" dirty="0"/>
              <a:t>entire CPU on one chip</a:t>
            </a:r>
          </a:p>
          <a:p>
            <a:r>
              <a:rPr lang="en-US" altLang="en-US" sz="2600" dirty="0"/>
              <a:t>This led to microcomputers-computers on a desk</a:t>
            </a:r>
          </a:p>
        </p:txBody>
      </p:sp>
      <p:sp>
        <p:nvSpPr>
          <p:cNvPr id="8" name="Rectangle 2"/>
          <p:cNvSpPr>
            <a:spLocks noGrp="1" noChangeArrowheads="1"/>
          </p:cNvSpPr>
          <p:nvPr>
            <p:ph type="title"/>
          </p:nvPr>
        </p:nvSpPr>
        <p:spPr/>
        <p:txBody>
          <a:bodyPr/>
          <a:lstStyle/>
          <a:p>
            <a:r>
              <a:rPr lang="en-US" altLang="en-US" dirty="0" smtClean="0"/>
              <a:t>Later </a:t>
            </a:r>
            <a:r>
              <a:rPr lang="en-US" altLang="en-US" dirty="0"/>
              <a:t>Generation Computers</a:t>
            </a:r>
          </a:p>
        </p:txBody>
      </p:sp>
      <p:sp>
        <p:nvSpPr>
          <p:cNvPr id="9" name="TextBox 8"/>
          <p:cNvSpPr txBox="1"/>
          <p:nvPr/>
        </p:nvSpPr>
        <p:spPr>
          <a:xfrm>
            <a:off x="0" y="0"/>
            <a:ext cx="9144000" cy="369332"/>
          </a:xfrm>
          <a:prstGeom prst="rect">
            <a:avLst/>
          </a:prstGeom>
          <a:solidFill>
            <a:schemeClr val="accent2">
              <a:lumMod val="60000"/>
              <a:lumOff val="40000"/>
            </a:schemeClr>
          </a:solidFill>
        </p:spPr>
        <p:txBody>
          <a:bodyPr wrap="square" rtlCol="0">
            <a:spAutoFit/>
          </a:bodyPr>
          <a:lstStyle/>
          <a:p>
            <a:r>
              <a:rPr lang="en-US" dirty="0" smtClean="0"/>
              <a:t>							             COMPUTER SYSTEM</a:t>
            </a:r>
            <a:endParaRPr lang="en-US" dirty="0"/>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352800" y="3623310"/>
            <a:ext cx="2822225" cy="3082925"/>
          </a:xfrm>
          <a:prstGeom prst="rect">
            <a:avLst/>
          </a:prstGeom>
        </p:spPr>
      </p:pic>
    </p:spTree>
    <p:extLst>
      <p:ext uri="{BB962C8B-B14F-4D97-AF65-F5344CB8AC3E}">
        <p14:creationId xmlns:p14="http://schemas.microsoft.com/office/powerpoint/2010/main" val="2051007457"/>
      </p:ext>
    </p:extLst>
  </p:cSld>
  <p:clrMapOvr>
    <a:masterClrMapping/>
  </p:clrMapOvr>
  <p:transition spd="med">
    <p:pull/>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Later Generation Computers</a:t>
            </a:r>
            <a:endParaRPr lang="en-US"/>
          </a:p>
        </p:txBody>
      </p:sp>
      <p:sp>
        <p:nvSpPr>
          <p:cNvPr id="6" name="Slide Number Placeholder 5"/>
          <p:cNvSpPr>
            <a:spLocks noGrp="1"/>
          </p:cNvSpPr>
          <p:nvPr>
            <p:ph type="sldNum" sz="quarter" idx="12"/>
          </p:nvPr>
        </p:nvSpPr>
        <p:spPr/>
        <p:txBody>
          <a:bodyPr/>
          <a:lstStyle/>
          <a:p>
            <a:fld id="{C578B437-91F6-4B99-A3D9-1EE1C761C95B}" type="slidenum">
              <a:rPr lang="en-US" smtClean="0"/>
              <a:pPr/>
              <a:t>54</a:t>
            </a:fld>
            <a:endParaRPr lang="en-US"/>
          </a:p>
        </p:txBody>
      </p:sp>
      <p:sp>
        <p:nvSpPr>
          <p:cNvPr id="7" name="Rectangle 3"/>
          <p:cNvSpPr txBox="1">
            <a:spLocks noGrp="1" noChangeArrowheads="1"/>
          </p:cNvSpPr>
          <p:nvPr>
            <p:ph idx="1"/>
          </p:nvPr>
        </p:nvSpPr>
        <p:spPr>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200" dirty="0" smtClean="0"/>
              <a:t>This transformation was a result of the invention of the </a:t>
            </a:r>
            <a:r>
              <a:rPr lang="en-US" altLang="en-US" sz="2200" b="1" i="1" dirty="0" smtClean="0"/>
              <a:t>microprocessor</a:t>
            </a:r>
            <a:r>
              <a:rPr lang="en-US" altLang="en-US" sz="2200" dirty="0" smtClean="0"/>
              <a:t>. </a:t>
            </a:r>
          </a:p>
          <a:p>
            <a:r>
              <a:rPr lang="en-US" altLang="en-US" sz="2200" dirty="0" smtClean="0"/>
              <a:t>A microprocessor (</a:t>
            </a:r>
            <a:r>
              <a:rPr lang="en-US" altLang="en-US" sz="2200" dirty="0" err="1" smtClean="0"/>
              <a:t>uP</a:t>
            </a:r>
            <a:r>
              <a:rPr lang="en-US" altLang="en-US" sz="2200" dirty="0" smtClean="0"/>
              <a:t>) is a computer that is fabricated on an integrated circuit (IC). </a:t>
            </a:r>
          </a:p>
          <a:p>
            <a:r>
              <a:rPr lang="en-US" altLang="en-US" sz="2200" dirty="0" smtClean="0"/>
              <a:t>Computers had been around for 20 years before the first microprocessor was developed at </a:t>
            </a:r>
            <a:r>
              <a:rPr lang="en-US" altLang="en-US" sz="2200" b="1" i="1" dirty="0" smtClean="0"/>
              <a:t>Intel</a:t>
            </a:r>
            <a:r>
              <a:rPr lang="en-US" altLang="en-US" sz="2200" dirty="0" smtClean="0"/>
              <a:t> in 1971. </a:t>
            </a:r>
            <a:endParaRPr lang="en-US" altLang="en-US" sz="2200" dirty="0"/>
          </a:p>
        </p:txBody>
      </p:sp>
      <p:sp>
        <p:nvSpPr>
          <p:cNvPr id="8" name="TextBox 7"/>
          <p:cNvSpPr txBox="1"/>
          <p:nvPr/>
        </p:nvSpPr>
        <p:spPr>
          <a:xfrm>
            <a:off x="0" y="0"/>
            <a:ext cx="9144000" cy="369332"/>
          </a:xfrm>
          <a:prstGeom prst="rect">
            <a:avLst/>
          </a:prstGeom>
          <a:solidFill>
            <a:schemeClr val="accent2">
              <a:lumMod val="60000"/>
              <a:lumOff val="40000"/>
            </a:schemeClr>
          </a:solidFill>
        </p:spPr>
        <p:txBody>
          <a:bodyPr wrap="square" rtlCol="0">
            <a:spAutoFit/>
          </a:bodyPr>
          <a:lstStyle/>
          <a:p>
            <a:r>
              <a:rPr lang="en-US" dirty="0" smtClean="0"/>
              <a:t>							             COMPUTER SYSTEM</a:t>
            </a:r>
            <a:endParaRPr lang="en-US" dirty="0"/>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667000" y="4190999"/>
            <a:ext cx="4114800" cy="2530475"/>
          </a:xfrm>
          <a:prstGeom prst="rect">
            <a:avLst/>
          </a:prstGeom>
        </p:spPr>
      </p:pic>
    </p:spTree>
    <p:extLst>
      <p:ext uri="{BB962C8B-B14F-4D97-AF65-F5344CB8AC3E}">
        <p14:creationId xmlns:p14="http://schemas.microsoft.com/office/powerpoint/2010/main" val="3556871877"/>
      </p:ext>
    </p:extLst>
  </p:cSld>
  <p:clrMapOvr>
    <a:masterClrMapping/>
  </p:clrMapOvr>
  <p:transition spd="med">
    <p:pull/>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Microprocessor	</a:t>
            </a:r>
            <a:endParaRPr lang="en-MY" dirty="0"/>
          </a:p>
        </p:txBody>
      </p:sp>
      <p:sp>
        <p:nvSpPr>
          <p:cNvPr id="3" name="Content Placeholder 2"/>
          <p:cNvSpPr>
            <a:spLocks noGrp="1"/>
          </p:cNvSpPr>
          <p:nvPr>
            <p:ph idx="1"/>
          </p:nvPr>
        </p:nvSpPr>
        <p:spPr/>
        <p:txBody>
          <a:bodyPr>
            <a:normAutofit fontScale="92500" lnSpcReduction="10000"/>
          </a:bodyPr>
          <a:lstStyle/>
          <a:p>
            <a:r>
              <a:rPr lang="en-MY" dirty="0" smtClean="0"/>
              <a:t>More than 1000 component can be placed on a single integrated chip. VLSI achieved more than 10000 component on single chip.</a:t>
            </a:r>
          </a:p>
          <a:p>
            <a:r>
              <a:rPr lang="en-MY" dirty="0" smtClean="0"/>
              <a:t> Just as density of element of memory </a:t>
            </a:r>
            <a:r>
              <a:rPr lang="en-MY" dirty="0"/>
              <a:t>chips has </a:t>
            </a:r>
            <a:r>
              <a:rPr lang="en-MY" dirty="0" smtClean="0"/>
              <a:t>continue to rise, so has the density of elements on processor chips. As time went on, more and more elements were placed on each chip, so that fewer and fewer chips were needed to construct.  a single computer processor. A breakthrough </a:t>
            </a:r>
            <a:r>
              <a:rPr lang="en-MY" smtClean="0"/>
              <a:t>is achieved on 1971. </a:t>
            </a:r>
            <a:endParaRPr lang="en-MY" dirty="0"/>
          </a:p>
          <a:p>
            <a:endParaRPr lang="en-MY" dirty="0"/>
          </a:p>
        </p:txBody>
      </p:sp>
      <p:sp>
        <p:nvSpPr>
          <p:cNvPr id="4" name="Slide Number Placeholder 3"/>
          <p:cNvSpPr>
            <a:spLocks noGrp="1"/>
          </p:cNvSpPr>
          <p:nvPr>
            <p:ph type="sldNum" sz="quarter" idx="12"/>
          </p:nvPr>
        </p:nvSpPr>
        <p:spPr/>
        <p:txBody>
          <a:bodyPr/>
          <a:lstStyle/>
          <a:p>
            <a:fld id="{C578B437-91F6-4B99-A3D9-1EE1C761C95B}" type="slidenum">
              <a:rPr lang="en-US" smtClean="0"/>
              <a:pPr/>
              <a:t>55</a:t>
            </a:fld>
            <a:endParaRPr lang="en-US"/>
          </a:p>
        </p:txBody>
      </p:sp>
    </p:spTree>
    <p:extLst>
      <p:ext uri="{BB962C8B-B14F-4D97-AF65-F5344CB8AC3E}">
        <p14:creationId xmlns:p14="http://schemas.microsoft.com/office/powerpoint/2010/main" val="2929554560"/>
      </p:ext>
    </p:extLst>
  </p:cSld>
  <p:clrMapOvr>
    <a:masterClrMapping/>
  </p:clrMapOvr>
  <p:transition spd="med">
    <p:pull/>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a:t>
            </a:r>
            <a:endParaRPr lang="en-US" dirty="0"/>
          </a:p>
        </p:txBody>
      </p:sp>
      <p:sp>
        <p:nvSpPr>
          <p:cNvPr id="4" name="Date Placeholder 3"/>
          <p:cNvSpPr>
            <a:spLocks noGrp="1"/>
          </p:cNvSpPr>
          <p:nvPr>
            <p:ph type="dt" sz="half" idx="4294967295"/>
          </p:nvPr>
        </p:nvSpPr>
        <p:spPr>
          <a:xfrm>
            <a:off x="457200" y="6356350"/>
            <a:ext cx="2133600" cy="365125"/>
          </a:xfrm>
        </p:spPr>
        <p:txBody>
          <a:bodyPr/>
          <a:lstStyle/>
          <a:p>
            <a:r>
              <a:rPr lang="en-US" smtClean="0"/>
              <a:t>May 2014</a:t>
            </a:r>
            <a:endParaRPr lang="en-US"/>
          </a:p>
        </p:txBody>
      </p:sp>
      <p:sp>
        <p:nvSpPr>
          <p:cNvPr id="5" name="Footer Placeholder 4"/>
          <p:cNvSpPr>
            <a:spLocks noGrp="1"/>
          </p:cNvSpPr>
          <p:nvPr>
            <p:ph type="ftr" sz="quarter" idx="4294967295"/>
          </p:nvPr>
        </p:nvSpPr>
        <p:spPr>
          <a:xfrm>
            <a:off x="3124200" y="6356350"/>
            <a:ext cx="2895600" cy="365125"/>
          </a:xfrm>
        </p:spPr>
        <p:txBody>
          <a:bodyPr/>
          <a:lstStyle/>
          <a:p>
            <a:r>
              <a:rPr lang="en-US" smtClean="0"/>
              <a:t>Systems and Networking</a:t>
            </a:r>
            <a:endParaRPr lang="en-US" dirty="0"/>
          </a:p>
        </p:txBody>
      </p:sp>
      <p:sp>
        <p:nvSpPr>
          <p:cNvPr id="6" name="Slide Number Placeholder 5"/>
          <p:cNvSpPr>
            <a:spLocks noGrp="1"/>
          </p:cNvSpPr>
          <p:nvPr>
            <p:ph type="sldNum" sz="quarter" idx="12"/>
          </p:nvPr>
        </p:nvSpPr>
        <p:spPr/>
        <p:txBody>
          <a:bodyPr/>
          <a:lstStyle/>
          <a:p>
            <a:fld id="{C578B437-91F6-4B99-A3D9-1EE1C761C95B}" type="slidenum">
              <a:rPr lang="en-US" smtClean="0"/>
              <a:pPr/>
              <a:t>56</a:t>
            </a:fld>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904336361"/>
              </p:ext>
            </p:extLst>
          </p:nvPr>
        </p:nvGraphicFramePr>
        <p:xfrm>
          <a:off x="685800" y="1600200"/>
          <a:ext cx="7696200" cy="4389120"/>
        </p:xfrm>
        <a:graphic>
          <a:graphicData uri="http://schemas.openxmlformats.org/drawingml/2006/table">
            <a:tbl>
              <a:tblPr firstRow="1" bandRow="1">
                <a:tableStyleId>{93296810-A885-4BE3-A3E7-6D5BEEA58F35}</a:tableStyleId>
              </a:tblPr>
              <a:tblGrid>
                <a:gridCol w="1066800">
                  <a:extLst>
                    <a:ext uri="{9D8B030D-6E8A-4147-A177-3AD203B41FA5}">
                      <a16:colId xmlns:a16="http://schemas.microsoft.com/office/drawing/2014/main" xmlns="" val="20000"/>
                    </a:ext>
                  </a:extLst>
                </a:gridCol>
                <a:gridCol w="1981200">
                  <a:extLst>
                    <a:ext uri="{9D8B030D-6E8A-4147-A177-3AD203B41FA5}">
                      <a16:colId xmlns:a16="http://schemas.microsoft.com/office/drawing/2014/main" xmlns="" val="20001"/>
                    </a:ext>
                  </a:extLst>
                </a:gridCol>
                <a:gridCol w="4648200">
                  <a:extLst>
                    <a:ext uri="{9D8B030D-6E8A-4147-A177-3AD203B41FA5}">
                      <a16:colId xmlns:a16="http://schemas.microsoft.com/office/drawing/2014/main" xmlns="" val="20002"/>
                    </a:ext>
                  </a:extLst>
                </a:gridCol>
              </a:tblGrid>
              <a:tr h="218440">
                <a:tc>
                  <a:txBody>
                    <a:bodyPr/>
                    <a:lstStyle/>
                    <a:p>
                      <a:pPr algn="ctr"/>
                      <a:r>
                        <a:rPr lang="en-US" sz="2400" dirty="0" smtClean="0"/>
                        <a:t>Year</a:t>
                      </a:r>
                      <a:endParaRPr lang="en-US" sz="2400" dirty="0"/>
                    </a:p>
                  </a:txBody>
                  <a:tcPr/>
                </a:tc>
                <a:tc>
                  <a:txBody>
                    <a:bodyPr/>
                    <a:lstStyle/>
                    <a:p>
                      <a:pPr algn="ctr"/>
                      <a:r>
                        <a:rPr lang="en-US" sz="2400" dirty="0" smtClean="0"/>
                        <a:t>Computer Name</a:t>
                      </a:r>
                      <a:endParaRPr lang="en-US" sz="2400" dirty="0"/>
                    </a:p>
                  </a:txBody>
                  <a:tcPr/>
                </a:tc>
                <a:tc>
                  <a:txBody>
                    <a:bodyPr/>
                    <a:lstStyle/>
                    <a:p>
                      <a:pPr algn="ctr"/>
                      <a:r>
                        <a:rPr lang="en-US" sz="2400" dirty="0" smtClean="0"/>
                        <a:t>Description</a:t>
                      </a:r>
                      <a:endParaRPr lang="en-US" sz="2400" dirty="0"/>
                    </a:p>
                  </a:txBody>
                  <a:tcPr/>
                </a:tc>
                <a:extLst>
                  <a:ext uri="{0D108BD9-81ED-4DB2-BD59-A6C34878D82A}">
                    <a16:rowId xmlns:a16="http://schemas.microsoft.com/office/drawing/2014/main" xmlns="" val="10000"/>
                  </a:ext>
                </a:extLst>
              </a:tr>
              <a:tr h="370840">
                <a:tc>
                  <a:txBody>
                    <a:bodyPr/>
                    <a:lstStyle/>
                    <a:p>
                      <a:pPr algn="ctr"/>
                      <a:r>
                        <a:rPr lang="en-US" sz="2400" dirty="0" smtClean="0"/>
                        <a:t>1971</a:t>
                      </a:r>
                      <a:endParaRPr lang="en-US" sz="2400" dirty="0"/>
                    </a:p>
                  </a:txBody>
                  <a:tcPr/>
                </a:tc>
                <a:tc>
                  <a:txBody>
                    <a:bodyPr/>
                    <a:lstStyle/>
                    <a:p>
                      <a:pPr algn="ctr"/>
                      <a:r>
                        <a:rPr lang="en-US" sz="2400" dirty="0" smtClean="0"/>
                        <a:t>4004</a:t>
                      </a:r>
                      <a:endParaRPr lang="en-US" sz="2400" dirty="0"/>
                    </a:p>
                  </a:txBody>
                  <a:tcPr/>
                </a:tc>
                <a:tc>
                  <a:txBody>
                    <a:bodyPr/>
                    <a:lstStyle/>
                    <a:p>
                      <a:pPr marL="285750" lvl="0" indent="-285750" eaLnBrk="1" hangingPunct="1">
                        <a:buFont typeface="Arial" pitchFamily="34" charset="0"/>
                        <a:buChar char="•"/>
                      </a:pPr>
                      <a:r>
                        <a:rPr lang="en-GB" sz="2400" dirty="0" smtClean="0"/>
                        <a:t>First microprocessor</a:t>
                      </a:r>
                    </a:p>
                    <a:p>
                      <a:pPr marL="285750" lvl="0" indent="-285750" eaLnBrk="1" hangingPunct="1">
                        <a:buFont typeface="Arial" pitchFamily="34" charset="0"/>
                        <a:buChar char="•"/>
                      </a:pPr>
                      <a:r>
                        <a:rPr lang="en-GB" sz="2400" dirty="0" smtClean="0"/>
                        <a:t>All CPU components on a single chip</a:t>
                      </a:r>
                    </a:p>
                    <a:p>
                      <a:pPr marL="285750" lvl="0" indent="-285750" eaLnBrk="1" hangingPunct="1">
                        <a:buFont typeface="Arial" pitchFamily="34" charset="0"/>
                        <a:buChar char="•"/>
                      </a:pPr>
                      <a:r>
                        <a:rPr lang="en-GB" sz="2400" dirty="0" smtClean="0"/>
                        <a:t>4 bit</a:t>
                      </a:r>
                      <a:endParaRPr lang="en-US" sz="2400" dirty="0"/>
                    </a:p>
                  </a:txBody>
                  <a:tcPr/>
                </a:tc>
                <a:extLst>
                  <a:ext uri="{0D108BD9-81ED-4DB2-BD59-A6C34878D82A}">
                    <a16:rowId xmlns:a16="http://schemas.microsoft.com/office/drawing/2014/main" xmlns="" val="10001"/>
                  </a:ext>
                </a:extLst>
              </a:tr>
              <a:tr h="370840">
                <a:tc>
                  <a:txBody>
                    <a:bodyPr/>
                    <a:lstStyle/>
                    <a:p>
                      <a:pPr algn="ctr"/>
                      <a:r>
                        <a:rPr lang="en-US" sz="2400" dirty="0" smtClean="0"/>
                        <a:t>1972</a:t>
                      </a:r>
                      <a:endParaRPr lang="en-US" sz="2400" dirty="0"/>
                    </a:p>
                  </a:txBody>
                  <a:tcPr/>
                </a:tc>
                <a:tc>
                  <a:txBody>
                    <a:bodyPr/>
                    <a:lstStyle/>
                    <a:p>
                      <a:pPr algn="ctr"/>
                      <a:r>
                        <a:rPr lang="en-US" sz="2400" dirty="0" smtClean="0"/>
                        <a:t>8008</a:t>
                      </a:r>
                      <a:endParaRPr lang="en-US" sz="2400" dirty="0"/>
                    </a:p>
                  </a:txBody>
                  <a:tcPr/>
                </a:tc>
                <a:tc>
                  <a:txBody>
                    <a:bodyPr/>
                    <a:lstStyle/>
                    <a:p>
                      <a:pPr marL="285750" lvl="0" indent="-285750" eaLnBrk="1" hangingPunct="1">
                        <a:buFont typeface="Arial" pitchFamily="34" charset="0"/>
                        <a:buChar char="•"/>
                      </a:pPr>
                      <a:r>
                        <a:rPr lang="en-GB" sz="2400" dirty="0" smtClean="0"/>
                        <a:t>8 bit</a:t>
                      </a:r>
                    </a:p>
                    <a:p>
                      <a:pPr marL="285750" lvl="0" indent="-285750" eaLnBrk="1" hangingPunct="1">
                        <a:buFont typeface="Arial" pitchFamily="34" charset="0"/>
                        <a:buChar char="•"/>
                      </a:pPr>
                      <a:r>
                        <a:rPr lang="en-GB" sz="2400" dirty="0" smtClean="0"/>
                        <a:t>Both designed for specific applications</a:t>
                      </a:r>
                    </a:p>
                  </a:txBody>
                  <a:tcPr/>
                </a:tc>
                <a:extLst>
                  <a:ext uri="{0D108BD9-81ED-4DB2-BD59-A6C34878D82A}">
                    <a16:rowId xmlns:a16="http://schemas.microsoft.com/office/drawing/2014/main" xmlns="" val="10002"/>
                  </a:ext>
                </a:extLst>
              </a:tr>
              <a:tr h="370840">
                <a:tc>
                  <a:txBody>
                    <a:bodyPr/>
                    <a:lstStyle/>
                    <a:p>
                      <a:pPr algn="ctr"/>
                      <a:r>
                        <a:rPr lang="en-US" sz="2400" dirty="0" smtClean="0"/>
                        <a:t>1974</a:t>
                      </a:r>
                      <a:endParaRPr lang="en-US" sz="2400" dirty="0"/>
                    </a:p>
                  </a:txBody>
                  <a:tcPr/>
                </a:tc>
                <a:tc>
                  <a:txBody>
                    <a:bodyPr/>
                    <a:lstStyle/>
                    <a:p>
                      <a:pPr algn="ctr"/>
                      <a:r>
                        <a:rPr lang="en-US" sz="2400" dirty="0" smtClean="0"/>
                        <a:t>8080</a:t>
                      </a:r>
                      <a:endParaRPr lang="en-US" sz="2400" dirty="0"/>
                    </a:p>
                  </a:txBody>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2400" dirty="0" smtClean="0"/>
                        <a:t>Intel’s first general purpose microprocessor</a:t>
                      </a:r>
                    </a:p>
                  </a:txBody>
                  <a:tcPr/>
                </a:tc>
                <a:extLst>
                  <a:ext uri="{0D108BD9-81ED-4DB2-BD59-A6C34878D82A}">
                    <a16:rowId xmlns:a16="http://schemas.microsoft.com/office/drawing/2014/main" xmlns="" val="10003"/>
                  </a:ext>
                </a:extLst>
              </a:tr>
            </a:tbl>
          </a:graphicData>
        </a:graphic>
      </p:graphicFrame>
      <p:sp>
        <p:nvSpPr>
          <p:cNvPr id="7" name="TextBox 6"/>
          <p:cNvSpPr txBox="1"/>
          <p:nvPr/>
        </p:nvSpPr>
        <p:spPr>
          <a:xfrm>
            <a:off x="0" y="0"/>
            <a:ext cx="9144000" cy="369332"/>
          </a:xfrm>
          <a:prstGeom prst="rect">
            <a:avLst/>
          </a:prstGeom>
          <a:solidFill>
            <a:schemeClr val="accent2">
              <a:lumMod val="60000"/>
              <a:lumOff val="40000"/>
            </a:schemeClr>
          </a:solidFill>
        </p:spPr>
        <p:txBody>
          <a:bodyPr wrap="square" rtlCol="0">
            <a:spAutoFit/>
          </a:bodyPr>
          <a:lstStyle/>
          <a:p>
            <a:r>
              <a:rPr lang="en-US" dirty="0" smtClean="0"/>
              <a:t>							             COMPUTER SYSTEM</a:t>
            </a:r>
            <a:endParaRPr lang="en-US" dirty="0"/>
          </a:p>
        </p:txBody>
      </p:sp>
    </p:spTree>
    <p:extLst>
      <p:ext uri="{BB962C8B-B14F-4D97-AF65-F5344CB8AC3E}">
        <p14:creationId xmlns:p14="http://schemas.microsoft.com/office/powerpoint/2010/main" val="3762883426"/>
      </p:ext>
    </p:extLst>
  </p:cSld>
  <p:clrMapOvr>
    <a:masterClrMapping/>
  </p:clrMapOvr>
  <p:transition spd="med">
    <p:pull/>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Reference</a:t>
            </a:r>
            <a:endParaRPr lang="en-US" dirty="0"/>
          </a:p>
        </p:txBody>
      </p:sp>
      <p:sp>
        <p:nvSpPr>
          <p:cNvPr id="3" name="Content Placeholder 2"/>
          <p:cNvSpPr>
            <a:spLocks noGrp="1"/>
          </p:cNvSpPr>
          <p:nvPr>
            <p:ph idx="1"/>
          </p:nvPr>
        </p:nvSpPr>
        <p:spPr/>
        <p:txBody>
          <a:bodyPr>
            <a:normAutofit/>
          </a:bodyPr>
          <a:lstStyle/>
          <a:p>
            <a:r>
              <a:rPr lang="en-US" dirty="0"/>
              <a:t>William Stallings, Computer Organization and Architecture: Designing for Performance, 8th. Edition, Prentice-Hall Inc., 2010 </a:t>
            </a:r>
          </a:p>
        </p:txBody>
      </p:sp>
      <p:sp>
        <p:nvSpPr>
          <p:cNvPr id="4" name="Date Placeholder 3"/>
          <p:cNvSpPr>
            <a:spLocks noGrp="1"/>
          </p:cNvSpPr>
          <p:nvPr>
            <p:ph type="dt" sz="half" idx="4294967295"/>
          </p:nvPr>
        </p:nvSpPr>
        <p:spPr>
          <a:xfrm>
            <a:off x="457200" y="6356350"/>
            <a:ext cx="2133600" cy="365125"/>
          </a:xfrm>
        </p:spPr>
        <p:txBody>
          <a:bodyPr/>
          <a:lstStyle/>
          <a:p>
            <a:r>
              <a:rPr lang="en-US" smtClean="0"/>
              <a:t>May2014</a:t>
            </a:r>
            <a:endParaRPr lang="en-US"/>
          </a:p>
        </p:txBody>
      </p:sp>
      <p:sp>
        <p:nvSpPr>
          <p:cNvPr id="5" name="Footer Placeholder 4"/>
          <p:cNvSpPr>
            <a:spLocks noGrp="1"/>
          </p:cNvSpPr>
          <p:nvPr>
            <p:ph type="ftr" sz="quarter" idx="4294967295"/>
          </p:nvPr>
        </p:nvSpPr>
        <p:spPr>
          <a:xfrm>
            <a:off x="3124200" y="6356350"/>
            <a:ext cx="2895600" cy="365125"/>
          </a:xfrm>
        </p:spPr>
        <p:txBody>
          <a:bodyPr/>
          <a:lstStyle/>
          <a:p>
            <a:r>
              <a:rPr lang="en-US" smtClean="0"/>
              <a:t>Systems and Networking</a:t>
            </a:r>
            <a:endParaRPr lang="en-US" dirty="0"/>
          </a:p>
        </p:txBody>
      </p:sp>
      <p:sp>
        <p:nvSpPr>
          <p:cNvPr id="6" name="Slide Number Placeholder 5"/>
          <p:cNvSpPr>
            <a:spLocks noGrp="1"/>
          </p:cNvSpPr>
          <p:nvPr>
            <p:ph type="sldNum" sz="quarter" idx="12"/>
          </p:nvPr>
        </p:nvSpPr>
        <p:spPr/>
        <p:txBody>
          <a:bodyPr/>
          <a:lstStyle/>
          <a:p>
            <a:fld id="{C578B437-91F6-4B99-A3D9-1EE1C761C95B}" type="slidenum">
              <a:rPr lang="en-US" smtClean="0"/>
              <a:pPr/>
              <a:t>57</a:t>
            </a:fld>
            <a:endParaRPr lang="en-US"/>
          </a:p>
        </p:txBody>
      </p:sp>
      <p:sp>
        <p:nvSpPr>
          <p:cNvPr id="7" name="TextBox 6"/>
          <p:cNvSpPr txBox="1"/>
          <p:nvPr/>
        </p:nvSpPr>
        <p:spPr>
          <a:xfrm>
            <a:off x="0" y="0"/>
            <a:ext cx="9144000" cy="369332"/>
          </a:xfrm>
          <a:prstGeom prst="rect">
            <a:avLst/>
          </a:prstGeom>
          <a:solidFill>
            <a:schemeClr val="accent2">
              <a:lumMod val="60000"/>
              <a:lumOff val="40000"/>
            </a:schemeClr>
          </a:solidFill>
        </p:spPr>
        <p:txBody>
          <a:bodyPr wrap="square" rtlCol="0">
            <a:spAutoFit/>
          </a:bodyPr>
          <a:lstStyle/>
          <a:p>
            <a:r>
              <a:rPr lang="en-US" dirty="0" smtClean="0"/>
              <a:t>							             COMPUTER SYSTEM</a:t>
            </a:r>
            <a:endParaRPr lang="en-US" dirty="0"/>
          </a:p>
        </p:txBody>
      </p:sp>
    </p:spTree>
    <p:extLst>
      <p:ext uri="{BB962C8B-B14F-4D97-AF65-F5344CB8AC3E}">
        <p14:creationId xmlns:p14="http://schemas.microsoft.com/office/powerpoint/2010/main" val="1961033532"/>
      </p:ext>
    </p:extLst>
  </p:cSld>
  <p:clrMapOvr>
    <a:masterClrMapping/>
  </p:clrMapOvr>
  <p:transition spd="med">
    <p:pull/>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Exercise</a:t>
            </a:r>
            <a:endParaRPr lang="en-MY" dirty="0"/>
          </a:p>
        </p:txBody>
      </p:sp>
      <p:sp>
        <p:nvSpPr>
          <p:cNvPr id="3" name="Content Placeholder 2"/>
          <p:cNvSpPr>
            <a:spLocks noGrp="1"/>
          </p:cNvSpPr>
          <p:nvPr>
            <p:ph idx="1"/>
          </p:nvPr>
        </p:nvSpPr>
        <p:spPr/>
        <p:txBody>
          <a:bodyPr/>
          <a:lstStyle/>
          <a:p>
            <a:pPr marL="514350" indent="-514350">
              <a:buAutoNum type="arabicParenR"/>
            </a:pPr>
            <a:r>
              <a:rPr lang="en-MY" dirty="0" smtClean="0"/>
              <a:t>What is stored-program concept?</a:t>
            </a:r>
          </a:p>
          <a:p>
            <a:pPr marL="514350" indent="-514350">
              <a:buAutoNum type="arabicParenR"/>
            </a:pPr>
            <a:r>
              <a:rPr lang="en-MY" dirty="0" smtClean="0"/>
              <a:t>Before 1940, what kind of device that we are using to calculate, </a:t>
            </a:r>
          </a:p>
          <a:p>
            <a:pPr marL="514350" indent="-514350">
              <a:buAutoNum type="arabicParenR"/>
            </a:pPr>
            <a:r>
              <a:rPr lang="en-MY" dirty="0" smtClean="0"/>
              <a:t>How many generation of computer do we have? Named three of them</a:t>
            </a:r>
          </a:p>
          <a:p>
            <a:pPr marL="514350" indent="-514350">
              <a:buAutoNum type="arabicParenR"/>
            </a:pPr>
            <a:r>
              <a:rPr lang="en-MY" dirty="0" smtClean="0"/>
              <a:t>Based on Q3, describe and explain one of the generation of computer that you are interested and why?</a:t>
            </a:r>
            <a:endParaRPr lang="en-MY" dirty="0" smtClean="0"/>
          </a:p>
          <a:p>
            <a:pPr marL="514350" indent="-514350">
              <a:buAutoNum type="arabicParenR"/>
            </a:pPr>
            <a:endParaRPr lang="en-MY" dirty="0" smtClean="0"/>
          </a:p>
          <a:p>
            <a:endParaRPr lang="en-MY" dirty="0"/>
          </a:p>
        </p:txBody>
      </p:sp>
      <p:sp>
        <p:nvSpPr>
          <p:cNvPr id="4" name="Slide Number Placeholder 3"/>
          <p:cNvSpPr>
            <a:spLocks noGrp="1"/>
          </p:cNvSpPr>
          <p:nvPr>
            <p:ph type="sldNum" sz="quarter" idx="12"/>
          </p:nvPr>
        </p:nvSpPr>
        <p:spPr/>
        <p:txBody>
          <a:bodyPr/>
          <a:lstStyle/>
          <a:p>
            <a:fld id="{C578B437-91F6-4B99-A3D9-1EE1C761C95B}" type="slidenum">
              <a:rPr lang="en-US" smtClean="0"/>
              <a:pPr/>
              <a:t>58</a:t>
            </a:fld>
            <a:endParaRPr lang="en-US"/>
          </a:p>
        </p:txBody>
      </p:sp>
    </p:spTree>
    <p:extLst>
      <p:ext uri="{BB962C8B-B14F-4D97-AF65-F5344CB8AC3E}">
        <p14:creationId xmlns:p14="http://schemas.microsoft.com/office/powerpoint/2010/main" val="921502054"/>
      </p:ext>
    </p:extLst>
  </p:cSld>
  <p:clrMapOvr>
    <a:masterClrMapping/>
  </p:clrMapOvr>
  <p:transition spd="med">
    <p:pull/>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5) Describe the Von Neumann earlier proposal of a computer</a:t>
            </a:r>
          </a:p>
          <a:p>
            <a:r>
              <a:rPr lang="en-US" dirty="0" smtClean="0"/>
              <a:t>6) Explain how IAS send its instruction and execute them, </a:t>
            </a:r>
            <a:r>
              <a:rPr lang="en-US" dirty="0" err="1" smtClean="0"/>
              <a:t>i.e</a:t>
            </a:r>
            <a:r>
              <a:rPr lang="en-US" dirty="0" smtClean="0"/>
              <a:t> using MBR or IR, how’s the flow?</a:t>
            </a:r>
          </a:p>
          <a:p>
            <a:r>
              <a:rPr lang="en-US" dirty="0" smtClean="0"/>
              <a:t>7) what is the advantage of </a:t>
            </a:r>
            <a:r>
              <a:rPr lang="en-US" smtClean="0"/>
              <a:t>integrated circuit?</a:t>
            </a:r>
            <a:endParaRPr lang="en-US" dirty="0"/>
          </a:p>
        </p:txBody>
      </p:sp>
      <p:sp>
        <p:nvSpPr>
          <p:cNvPr id="4" name="Slide Number Placeholder 3"/>
          <p:cNvSpPr>
            <a:spLocks noGrp="1"/>
          </p:cNvSpPr>
          <p:nvPr>
            <p:ph type="sldNum" sz="quarter" idx="12"/>
          </p:nvPr>
        </p:nvSpPr>
        <p:spPr/>
        <p:txBody>
          <a:bodyPr/>
          <a:lstStyle/>
          <a:p>
            <a:fld id="{C578B437-91F6-4B99-A3D9-1EE1C761C95B}" type="slidenum">
              <a:rPr lang="en-US" smtClean="0"/>
              <a:pPr/>
              <a:t>59</a:t>
            </a:fld>
            <a:endParaRPr lang="en-US"/>
          </a:p>
        </p:txBody>
      </p:sp>
    </p:spTree>
    <p:extLst>
      <p:ext uri="{BB962C8B-B14F-4D97-AF65-F5344CB8AC3E}">
        <p14:creationId xmlns:p14="http://schemas.microsoft.com/office/powerpoint/2010/main" val="208424023"/>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John Napier's Bone </a:t>
            </a:r>
          </a:p>
        </p:txBody>
      </p:sp>
      <p:sp>
        <p:nvSpPr>
          <p:cNvPr id="3" name="Content Placeholder 2"/>
          <p:cNvSpPr>
            <a:spLocks noGrp="1"/>
          </p:cNvSpPr>
          <p:nvPr>
            <p:ph idx="1"/>
          </p:nvPr>
        </p:nvSpPr>
        <p:spPr>
          <a:xfrm>
            <a:off x="3581400" y="1600200"/>
            <a:ext cx="5105400" cy="4525963"/>
          </a:xfrm>
        </p:spPr>
        <p:txBody>
          <a:bodyPr/>
          <a:lstStyle/>
          <a:p>
            <a:r>
              <a:rPr lang="en-US" dirty="0" smtClean="0"/>
              <a:t>Created </a:t>
            </a:r>
            <a:r>
              <a:rPr lang="en-US" dirty="0"/>
              <a:t>on 1614 by John </a:t>
            </a:r>
            <a:r>
              <a:rPr lang="en-US" dirty="0" smtClean="0"/>
              <a:t>Napier</a:t>
            </a:r>
            <a:r>
              <a:rPr lang="en-US" dirty="0"/>
              <a:t>. </a:t>
            </a:r>
            <a:endParaRPr lang="en-US" dirty="0" smtClean="0"/>
          </a:p>
          <a:p>
            <a:r>
              <a:rPr lang="en-US" dirty="0" smtClean="0"/>
              <a:t>Facilitate </a:t>
            </a:r>
            <a:r>
              <a:rPr lang="en-US" dirty="0"/>
              <a:t>multiplication and division processes – faster &amp; easier. </a:t>
            </a:r>
            <a:endParaRPr lang="en-US" dirty="0" smtClean="0"/>
          </a:p>
          <a:p>
            <a:r>
              <a:rPr lang="en-US" dirty="0" smtClean="0"/>
              <a:t>The </a:t>
            </a:r>
            <a:r>
              <a:rPr lang="en-US" dirty="0"/>
              <a:t>first logarithm table has </a:t>
            </a:r>
            <a:r>
              <a:rPr lang="en-US" dirty="0" smtClean="0"/>
              <a:t>been </a:t>
            </a:r>
            <a:r>
              <a:rPr lang="en-US" dirty="0"/>
              <a:t>created. </a:t>
            </a:r>
          </a:p>
        </p:txBody>
      </p:sp>
      <p:sp>
        <p:nvSpPr>
          <p:cNvPr id="4" name="Slide Number Placeholder 3"/>
          <p:cNvSpPr>
            <a:spLocks noGrp="1"/>
          </p:cNvSpPr>
          <p:nvPr>
            <p:ph type="sldNum" sz="quarter" idx="12"/>
          </p:nvPr>
        </p:nvSpPr>
        <p:spPr/>
        <p:txBody>
          <a:bodyPr/>
          <a:lstStyle/>
          <a:p>
            <a:fld id="{C578B437-91F6-4B99-A3D9-1EE1C761C95B}" type="slidenum">
              <a:rPr lang="en-US" smtClean="0"/>
              <a:pPr/>
              <a:t>6</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164" y="1905000"/>
            <a:ext cx="2922204" cy="3124200"/>
          </a:xfrm>
          <a:prstGeom prst="rect">
            <a:avLst/>
          </a:prstGeom>
        </p:spPr>
      </p:pic>
      <p:sp>
        <p:nvSpPr>
          <p:cNvPr id="6" name="TextBox 5"/>
          <p:cNvSpPr txBox="1"/>
          <p:nvPr/>
        </p:nvSpPr>
        <p:spPr>
          <a:xfrm>
            <a:off x="0" y="0"/>
            <a:ext cx="9144000" cy="369332"/>
          </a:xfrm>
          <a:prstGeom prst="rect">
            <a:avLst/>
          </a:prstGeom>
          <a:solidFill>
            <a:schemeClr val="accent2">
              <a:lumMod val="60000"/>
              <a:lumOff val="40000"/>
            </a:schemeClr>
          </a:solidFill>
        </p:spPr>
        <p:txBody>
          <a:bodyPr wrap="square" rtlCol="0">
            <a:spAutoFit/>
          </a:bodyPr>
          <a:lstStyle/>
          <a:p>
            <a:r>
              <a:rPr lang="en-US" dirty="0" smtClean="0"/>
              <a:t>							             COMPUTER SYSTEM</a:t>
            </a:r>
            <a:endParaRPr lang="en-US" dirty="0"/>
          </a:p>
        </p:txBody>
      </p:sp>
    </p:spTree>
    <p:extLst>
      <p:ext uri="{BB962C8B-B14F-4D97-AF65-F5344CB8AC3E}">
        <p14:creationId xmlns:p14="http://schemas.microsoft.com/office/powerpoint/2010/main" val="3180805282"/>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Pascaline</a:t>
            </a:r>
            <a:r>
              <a:rPr lang="en-US" dirty="0"/>
              <a:t> Machine </a:t>
            </a:r>
          </a:p>
        </p:txBody>
      </p:sp>
      <p:sp>
        <p:nvSpPr>
          <p:cNvPr id="3" name="Content Placeholder 2"/>
          <p:cNvSpPr>
            <a:spLocks noGrp="1"/>
          </p:cNvSpPr>
          <p:nvPr>
            <p:ph idx="1"/>
          </p:nvPr>
        </p:nvSpPr>
        <p:spPr/>
        <p:txBody>
          <a:bodyPr/>
          <a:lstStyle/>
          <a:p>
            <a:r>
              <a:rPr lang="en-US" dirty="0" smtClean="0"/>
              <a:t>Created </a:t>
            </a:r>
            <a:r>
              <a:rPr lang="en-US" dirty="0"/>
              <a:t>on 1642 by Braise Pascal. </a:t>
            </a:r>
            <a:endParaRPr lang="en-US" dirty="0" smtClean="0"/>
          </a:p>
          <a:p>
            <a:r>
              <a:rPr lang="en-US" dirty="0" smtClean="0"/>
              <a:t>Was </a:t>
            </a:r>
            <a:r>
              <a:rPr lang="en-US" dirty="0"/>
              <a:t>the first mechanical machine or calculator in the world. </a:t>
            </a:r>
            <a:endParaRPr lang="en-US" dirty="0" smtClean="0"/>
          </a:p>
          <a:p>
            <a:r>
              <a:rPr lang="en-US" dirty="0" smtClean="0"/>
              <a:t>Able </a:t>
            </a:r>
            <a:r>
              <a:rPr lang="en-US" dirty="0"/>
              <a:t>to execute addition and subtraction processes. </a:t>
            </a:r>
          </a:p>
        </p:txBody>
      </p:sp>
      <p:sp>
        <p:nvSpPr>
          <p:cNvPr id="4" name="Slide Number Placeholder 3"/>
          <p:cNvSpPr>
            <a:spLocks noGrp="1"/>
          </p:cNvSpPr>
          <p:nvPr>
            <p:ph type="sldNum" sz="quarter" idx="12"/>
          </p:nvPr>
        </p:nvSpPr>
        <p:spPr/>
        <p:txBody>
          <a:bodyPr/>
          <a:lstStyle/>
          <a:p>
            <a:fld id="{C578B437-91F6-4B99-A3D9-1EE1C761C95B}" type="slidenum">
              <a:rPr lang="en-US" smtClean="0"/>
              <a:pPr/>
              <a:t>7</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4059180"/>
            <a:ext cx="3600450" cy="2417820"/>
          </a:xfrm>
          <a:prstGeom prst="rect">
            <a:avLst/>
          </a:prstGeom>
        </p:spPr>
      </p:pic>
      <p:sp>
        <p:nvSpPr>
          <p:cNvPr id="6" name="TextBox 5"/>
          <p:cNvSpPr txBox="1"/>
          <p:nvPr/>
        </p:nvSpPr>
        <p:spPr>
          <a:xfrm>
            <a:off x="0" y="0"/>
            <a:ext cx="9144000" cy="369332"/>
          </a:xfrm>
          <a:prstGeom prst="rect">
            <a:avLst/>
          </a:prstGeom>
          <a:solidFill>
            <a:schemeClr val="accent2">
              <a:lumMod val="60000"/>
              <a:lumOff val="40000"/>
            </a:schemeClr>
          </a:solidFill>
        </p:spPr>
        <p:txBody>
          <a:bodyPr wrap="square" rtlCol="0">
            <a:spAutoFit/>
          </a:bodyPr>
          <a:lstStyle/>
          <a:p>
            <a:r>
              <a:rPr lang="en-US" smtClean="0"/>
              <a:t>	</a:t>
            </a:r>
            <a:r>
              <a:rPr lang="en-US" dirty="0" smtClean="0"/>
              <a:t>						             COMPUTER SYSTEM</a:t>
            </a:r>
            <a:endParaRPr lang="en-US" dirty="0"/>
          </a:p>
        </p:txBody>
      </p:sp>
    </p:spTree>
    <p:extLst>
      <p:ext uri="{BB962C8B-B14F-4D97-AF65-F5344CB8AC3E}">
        <p14:creationId xmlns:p14="http://schemas.microsoft.com/office/powerpoint/2010/main" val="2677620188"/>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Babbage Differentiation Machine </a:t>
            </a:r>
          </a:p>
        </p:txBody>
      </p:sp>
      <p:sp>
        <p:nvSpPr>
          <p:cNvPr id="3" name="Content Placeholder 2"/>
          <p:cNvSpPr>
            <a:spLocks noGrp="1"/>
          </p:cNvSpPr>
          <p:nvPr>
            <p:ph idx="1"/>
          </p:nvPr>
        </p:nvSpPr>
        <p:spPr/>
        <p:txBody>
          <a:bodyPr/>
          <a:lstStyle/>
          <a:p>
            <a:r>
              <a:rPr lang="en-US" dirty="0" smtClean="0"/>
              <a:t>Created </a:t>
            </a:r>
            <a:r>
              <a:rPr lang="en-US" dirty="0"/>
              <a:t>by Charles Babbage on 1821. </a:t>
            </a:r>
            <a:endParaRPr lang="en-US" dirty="0" smtClean="0"/>
          </a:p>
          <a:p>
            <a:r>
              <a:rPr lang="en-US" dirty="0" smtClean="0"/>
              <a:t>Was </a:t>
            </a:r>
            <a:r>
              <a:rPr lang="en-US" dirty="0"/>
              <a:t>the first mechanical machine which is used the steam power. </a:t>
            </a:r>
            <a:endParaRPr lang="en-US" dirty="0" smtClean="0"/>
          </a:p>
          <a:p>
            <a:r>
              <a:rPr lang="en-US" dirty="0" smtClean="0"/>
              <a:t>Able </a:t>
            </a:r>
            <a:r>
              <a:rPr lang="en-US" dirty="0"/>
              <a:t>to do a calculation and printing the output automatically. </a:t>
            </a:r>
          </a:p>
        </p:txBody>
      </p:sp>
      <p:sp>
        <p:nvSpPr>
          <p:cNvPr id="4" name="Slide Number Placeholder 3"/>
          <p:cNvSpPr>
            <a:spLocks noGrp="1"/>
          </p:cNvSpPr>
          <p:nvPr>
            <p:ph type="sldNum" sz="quarter" idx="12"/>
          </p:nvPr>
        </p:nvSpPr>
        <p:spPr/>
        <p:txBody>
          <a:bodyPr/>
          <a:lstStyle/>
          <a:p>
            <a:fld id="{C578B437-91F6-4B99-A3D9-1EE1C761C95B}" type="slidenum">
              <a:rPr lang="en-US" smtClean="0"/>
              <a:pPr/>
              <a:t>8</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3927911"/>
            <a:ext cx="3651508" cy="2438247"/>
          </a:xfrm>
          <a:prstGeom prst="rect">
            <a:avLst/>
          </a:prstGeom>
        </p:spPr>
      </p:pic>
      <p:sp>
        <p:nvSpPr>
          <p:cNvPr id="6" name="TextBox 5"/>
          <p:cNvSpPr txBox="1"/>
          <p:nvPr/>
        </p:nvSpPr>
        <p:spPr>
          <a:xfrm>
            <a:off x="0" y="0"/>
            <a:ext cx="9144000" cy="369332"/>
          </a:xfrm>
          <a:prstGeom prst="rect">
            <a:avLst/>
          </a:prstGeom>
          <a:solidFill>
            <a:schemeClr val="accent2">
              <a:lumMod val="60000"/>
              <a:lumOff val="40000"/>
            </a:schemeClr>
          </a:solidFill>
        </p:spPr>
        <p:txBody>
          <a:bodyPr wrap="square" rtlCol="0">
            <a:spAutoFit/>
          </a:bodyPr>
          <a:lstStyle/>
          <a:p>
            <a:r>
              <a:rPr lang="en-US" dirty="0" smtClean="0"/>
              <a:t>							             COMPUTER SYSTEM</a:t>
            </a:r>
            <a:endParaRPr lang="en-US" dirty="0"/>
          </a:p>
        </p:txBody>
      </p:sp>
    </p:spTree>
    <p:extLst>
      <p:ext uri="{BB962C8B-B14F-4D97-AF65-F5344CB8AC3E}">
        <p14:creationId xmlns:p14="http://schemas.microsoft.com/office/powerpoint/2010/main" val="3418819234"/>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Babbage Analytical Engine </a:t>
            </a:r>
          </a:p>
        </p:txBody>
      </p:sp>
      <p:sp>
        <p:nvSpPr>
          <p:cNvPr id="3" name="Content Placeholder 2"/>
          <p:cNvSpPr>
            <a:spLocks noGrp="1"/>
          </p:cNvSpPr>
          <p:nvPr>
            <p:ph idx="1"/>
          </p:nvPr>
        </p:nvSpPr>
        <p:spPr>
          <a:xfrm>
            <a:off x="457200" y="1600200"/>
            <a:ext cx="5943600" cy="4525963"/>
          </a:xfrm>
        </p:spPr>
        <p:txBody>
          <a:bodyPr>
            <a:normAutofit fontScale="85000" lnSpcReduction="10000"/>
          </a:bodyPr>
          <a:lstStyle/>
          <a:p>
            <a:r>
              <a:rPr lang="en-US" dirty="0" smtClean="0"/>
              <a:t>It </a:t>
            </a:r>
            <a:r>
              <a:rPr lang="en-US" dirty="0"/>
              <a:t>has five (5) main parts : </a:t>
            </a:r>
            <a:endParaRPr lang="en-US" dirty="0" smtClean="0"/>
          </a:p>
          <a:p>
            <a:pPr lvl="1"/>
            <a:r>
              <a:rPr lang="en-US" dirty="0" smtClean="0"/>
              <a:t>Input </a:t>
            </a:r>
            <a:r>
              <a:rPr lang="en-US" dirty="0"/>
              <a:t>unit </a:t>
            </a:r>
            <a:endParaRPr lang="en-US" dirty="0" smtClean="0"/>
          </a:p>
          <a:p>
            <a:pPr lvl="1"/>
            <a:r>
              <a:rPr lang="en-US" dirty="0" smtClean="0"/>
              <a:t>Output </a:t>
            </a:r>
            <a:r>
              <a:rPr lang="en-US" dirty="0"/>
              <a:t>unit </a:t>
            </a:r>
            <a:endParaRPr lang="en-US" dirty="0" smtClean="0"/>
          </a:p>
          <a:p>
            <a:pPr lvl="1"/>
            <a:r>
              <a:rPr lang="en-US" dirty="0" smtClean="0"/>
              <a:t>Processing </a:t>
            </a:r>
            <a:r>
              <a:rPr lang="en-US" dirty="0"/>
              <a:t>Unit </a:t>
            </a:r>
            <a:endParaRPr lang="en-US" dirty="0" smtClean="0"/>
          </a:p>
          <a:p>
            <a:pPr lvl="1"/>
            <a:r>
              <a:rPr lang="en-US" dirty="0" smtClean="0"/>
              <a:t>Control </a:t>
            </a:r>
            <a:r>
              <a:rPr lang="en-US" dirty="0"/>
              <a:t>unit </a:t>
            </a:r>
            <a:endParaRPr lang="en-US" dirty="0" smtClean="0"/>
          </a:p>
          <a:p>
            <a:pPr lvl="1"/>
            <a:r>
              <a:rPr lang="en-US" dirty="0" smtClean="0"/>
              <a:t>Memory </a:t>
            </a:r>
            <a:r>
              <a:rPr lang="en-US" dirty="0"/>
              <a:t>unit </a:t>
            </a:r>
            <a:endParaRPr lang="en-US" dirty="0" smtClean="0"/>
          </a:p>
          <a:p>
            <a:r>
              <a:rPr lang="en-US" dirty="0" smtClean="0"/>
              <a:t>His </a:t>
            </a:r>
            <a:r>
              <a:rPr lang="en-US" dirty="0"/>
              <a:t>invention has became a theory model for today's computer technology. </a:t>
            </a:r>
            <a:r>
              <a:rPr lang="en-US" dirty="0" smtClean="0"/>
              <a:t>Because </a:t>
            </a:r>
            <a:r>
              <a:rPr lang="en-US" dirty="0"/>
              <a:t>of that, Charles Babbage has been known as The Ancestor of A Modern </a:t>
            </a:r>
            <a:r>
              <a:rPr lang="en-US" dirty="0" smtClean="0"/>
              <a:t>Computer</a:t>
            </a:r>
            <a:endParaRPr lang="en-US" dirty="0"/>
          </a:p>
        </p:txBody>
      </p:sp>
      <p:sp>
        <p:nvSpPr>
          <p:cNvPr id="4" name="Slide Number Placeholder 3"/>
          <p:cNvSpPr>
            <a:spLocks noGrp="1"/>
          </p:cNvSpPr>
          <p:nvPr>
            <p:ph type="sldNum" sz="quarter" idx="12"/>
          </p:nvPr>
        </p:nvSpPr>
        <p:spPr/>
        <p:txBody>
          <a:bodyPr/>
          <a:lstStyle/>
          <a:p>
            <a:fld id="{C578B437-91F6-4B99-A3D9-1EE1C761C95B}" type="slidenum">
              <a:rPr lang="en-US" smtClean="0"/>
              <a:pPr/>
              <a:t>9</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6396" y="1249240"/>
            <a:ext cx="1890109" cy="289130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2984" y="4478510"/>
            <a:ext cx="1605747" cy="1905000"/>
          </a:xfrm>
          <a:prstGeom prst="rect">
            <a:avLst/>
          </a:prstGeom>
        </p:spPr>
      </p:pic>
      <p:sp>
        <p:nvSpPr>
          <p:cNvPr id="7" name="TextBox 6"/>
          <p:cNvSpPr txBox="1"/>
          <p:nvPr/>
        </p:nvSpPr>
        <p:spPr>
          <a:xfrm>
            <a:off x="0" y="0"/>
            <a:ext cx="9144000" cy="369332"/>
          </a:xfrm>
          <a:prstGeom prst="rect">
            <a:avLst/>
          </a:prstGeom>
          <a:solidFill>
            <a:schemeClr val="accent2">
              <a:lumMod val="60000"/>
              <a:lumOff val="40000"/>
            </a:schemeClr>
          </a:solidFill>
        </p:spPr>
        <p:txBody>
          <a:bodyPr wrap="square" rtlCol="0">
            <a:spAutoFit/>
          </a:bodyPr>
          <a:lstStyle/>
          <a:p>
            <a:r>
              <a:rPr lang="en-US" dirty="0" smtClean="0"/>
              <a:t>							             COMPUTER SYSTEM</a:t>
            </a:r>
            <a:endParaRPr lang="en-US" dirty="0"/>
          </a:p>
        </p:txBody>
      </p:sp>
    </p:spTree>
    <p:extLst>
      <p:ext uri="{BB962C8B-B14F-4D97-AF65-F5344CB8AC3E}">
        <p14:creationId xmlns:p14="http://schemas.microsoft.com/office/powerpoint/2010/main" val="2953378822"/>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3260</TotalTime>
  <Words>1908</Words>
  <Application>Microsoft Office PowerPoint</Application>
  <PresentationFormat>On-screen Show (4:3)</PresentationFormat>
  <Paragraphs>415</Paragraphs>
  <Slides>59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arial</vt:lpstr>
      <vt:lpstr>arial</vt:lpstr>
      <vt:lpstr>Calibri</vt:lpstr>
      <vt:lpstr>Helvetica Neue</vt:lpstr>
      <vt:lpstr>Verdana</vt:lpstr>
      <vt:lpstr>Wingdings</vt:lpstr>
      <vt:lpstr>Office Theme</vt:lpstr>
      <vt:lpstr>CHAPTER 2 COMPUTER EVOLUTION</vt:lpstr>
      <vt:lpstr>PowerPoint Presentation</vt:lpstr>
      <vt:lpstr>PowerPoint Presentation</vt:lpstr>
      <vt:lpstr>BEFORE 1940</vt:lpstr>
      <vt:lpstr>Abacus Counting Device</vt:lpstr>
      <vt:lpstr>John Napier's Bone </vt:lpstr>
      <vt:lpstr>Pascaline Machine </vt:lpstr>
      <vt:lpstr>Babbage Differentiation Machine </vt:lpstr>
      <vt:lpstr>Babbage Analytical Engine </vt:lpstr>
      <vt:lpstr>After 1940</vt:lpstr>
      <vt:lpstr>Evolution</vt:lpstr>
      <vt:lpstr>http://www.slideshare.net/CarmenBI98/4-in-fbuenocarmentimeline</vt:lpstr>
      <vt:lpstr>PowerPoint Presentation</vt:lpstr>
      <vt:lpstr>Mark 1 </vt:lpstr>
      <vt:lpstr>PowerPoint Presentation</vt:lpstr>
      <vt:lpstr>ENIAC</vt:lpstr>
      <vt:lpstr>ENIAC</vt:lpstr>
      <vt:lpstr>PowerPoint Presentation</vt:lpstr>
      <vt:lpstr>PowerPoint Presentation</vt:lpstr>
      <vt:lpstr>Stored-program concept</vt:lpstr>
      <vt:lpstr>Von Neumann / Turing Machine</vt:lpstr>
      <vt:lpstr>Von Neumann / Turing Machine - Example</vt:lpstr>
      <vt:lpstr>Von Neumann Machine - Structure</vt:lpstr>
      <vt:lpstr>Von Neumann earlier proposal</vt:lpstr>
      <vt:lpstr>Von Neumann earlier proposal</vt:lpstr>
      <vt:lpstr>PowerPoint Presentation</vt:lpstr>
      <vt:lpstr>Von Neumann / Turing Machine (2)</vt:lpstr>
      <vt:lpstr>IAS</vt:lpstr>
      <vt:lpstr>IAS – Structure</vt:lpstr>
      <vt:lpstr>IAS operation </vt:lpstr>
      <vt:lpstr>IAS Computer - Example</vt:lpstr>
      <vt:lpstr>PowerPoint Presentation</vt:lpstr>
      <vt:lpstr>Universal Automatic Computer (UNIVAC)</vt:lpstr>
      <vt:lpstr>UNIVAC </vt:lpstr>
      <vt:lpstr>UNIVAC - Example</vt:lpstr>
      <vt:lpstr>PowerPoint Presentation</vt:lpstr>
      <vt:lpstr>Second Generation Machine</vt:lpstr>
      <vt:lpstr>IBM</vt:lpstr>
      <vt:lpstr>IBM 701</vt:lpstr>
      <vt:lpstr>IBM 702</vt:lpstr>
      <vt:lpstr>IBM 700/7000</vt:lpstr>
      <vt:lpstr>Transistors</vt:lpstr>
      <vt:lpstr>Advantages of Transistors</vt:lpstr>
      <vt:lpstr>Transistors Based Computers</vt:lpstr>
      <vt:lpstr>PowerPoint Presentation</vt:lpstr>
      <vt:lpstr>Third Generation Machine</vt:lpstr>
      <vt:lpstr>Integrated Circuit/Microelectronics</vt:lpstr>
      <vt:lpstr>Integrated circuit</vt:lpstr>
      <vt:lpstr>PowerPoint Presentation</vt:lpstr>
      <vt:lpstr>PowerPoint Presentation</vt:lpstr>
      <vt:lpstr>PowerPoint Presentation</vt:lpstr>
      <vt:lpstr>Later Generation Computers</vt:lpstr>
      <vt:lpstr>Later Generation Computers</vt:lpstr>
      <vt:lpstr>Later Generation Computers</vt:lpstr>
      <vt:lpstr>Microprocessor </vt:lpstr>
      <vt:lpstr>Intel</vt:lpstr>
      <vt:lpstr>Additional Reference</vt:lpstr>
      <vt:lpstr>Exercise</vt:lpstr>
      <vt:lpstr>PowerPoint Presentation</vt:lpstr>
    </vt:vector>
  </TitlesOfParts>
  <Company>Universiti Tenaga Nasional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shakirah</dc:creator>
  <cp:lastModifiedBy>Rina Azlin Binti Razali</cp:lastModifiedBy>
  <cp:revision>907</cp:revision>
  <dcterms:created xsi:type="dcterms:W3CDTF">2013-04-30T07:52:16Z</dcterms:created>
  <dcterms:modified xsi:type="dcterms:W3CDTF">2017-10-17T01:08:27Z</dcterms:modified>
</cp:coreProperties>
</file>