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34"/>
  </p:notesMasterIdLst>
  <p:handoutMasterIdLst>
    <p:handoutMasterId r:id="rId35"/>
  </p:handoutMasterIdLst>
  <p:sldIdLst>
    <p:sldId id="258" r:id="rId2"/>
    <p:sldId id="262" r:id="rId3"/>
    <p:sldId id="28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8" r:id="rId17"/>
    <p:sldId id="279" r:id="rId18"/>
    <p:sldId id="281" r:id="rId19"/>
    <p:sldId id="282" r:id="rId20"/>
    <p:sldId id="288" r:id="rId21"/>
    <p:sldId id="284" r:id="rId22"/>
    <p:sldId id="285" r:id="rId23"/>
    <p:sldId id="286" r:id="rId24"/>
    <p:sldId id="287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088"/>
    </p:cViewPr>
  </p:sorterViewPr>
  <p:notesViewPr>
    <p:cSldViewPr>
      <p:cViewPr varScale="1">
        <p:scale>
          <a:sx n="78" d="100"/>
          <a:sy n="78" d="100"/>
        </p:scale>
        <p:origin x="-207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E766C4-5C76-4678-8D33-2C1BB58BA1D7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8AF4A32-16EB-40C8-884F-C3F878FCE9BC}">
      <dgm:prSet phldrT="[Text]"/>
      <dgm:spPr/>
      <dgm:t>
        <a:bodyPr/>
        <a:lstStyle/>
        <a:p>
          <a:r>
            <a:rPr lang="en-US" dirty="0" smtClean="0"/>
            <a:t>Create a </a:t>
          </a:r>
          <a:r>
            <a:rPr lang="en-US" b="1" dirty="0" smtClean="0"/>
            <a:t>master</a:t>
          </a:r>
          <a:r>
            <a:rPr lang="en-US" dirty="0" smtClean="0"/>
            <a:t> disk – high-intensity laser</a:t>
          </a:r>
          <a:endParaRPr lang="en-US" dirty="0"/>
        </a:p>
      </dgm:t>
    </dgm:pt>
    <dgm:pt modelId="{86FC6679-C44B-4AD6-B513-1F6225BE163F}" type="parTrans" cxnId="{B80C9A1B-477B-4760-8216-3D370928EB6C}">
      <dgm:prSet/>
      <dgm:spPr/>
      <dgm:t>
        <a:bodyPr/>
        <a:lstStyle/>
        <a:p>
          <a:endParaRPr lang="en-US"/>
        </a:p>
      </dgm:t>
    </dgm:pt>
    <dgm:pt modelId="{BC6829E9-338C-4877-93DB-165D1941FE88}" type="sibTrans" cxnId="{B80C9A1B-477B-4760-8216-3D370928EB6C}">
      <dgm:prSet/>
      <dgm:spPr/>
      <dgm:t>
        <a:bodyPr/>
        <a:lstStyle/>
        <a:p>
          <a:endParaRPr lang="en-US"/>
        </a:p>
      </dgm:t>
    </dgm:pt>
    <dgm:pt modelId="{180AD6DC-FA3F-4711-880E-2C615B7D4EF3}">
      <dgm:prSet phldrT="[Text]"/>
      <dgm:spPr/>
      <dgm:t>
        <a:bodyPr/>
        <a:lstStyle/>
        <a:p>
          <a:r>
            <a:rPr lang="en-US" dirty="0" smtClean="0"/>
            <a:t>Use </a:t>
          </a:r>
          <a:r>
            <a:rPr lang="en-US" b="1" dirty="0" smtClean="0"/>
            <a:t>master</a:t>
          </a:r>
          <a:r>
            <a:rPr lang="en-US" dirty="0" smtClean="0"/>
            <a:t> to </a:t>
          </a:r>
          <a:r>
            <a:rPr lang="en-GB" dirty="0" smtClean="0"/>
            <a:t>make a die to stamp out copies onto polycarbonate</a:t>
          </a:r>
          <a:endParaRPr lang="en-US" dirty="0"/>
        </a:p>
      </dgm:t>
    </dgm:pt>
    <dgm:pt modelId="{EA1380FD-AD0A-4519-987C-998DC0A56F63}" type="parTrans" cxnId="{A4F62526-24B8-4C0D-86A5-3B12383E54A0}">
      <dgm:prSet/>
      <dgm:spPr/>
      <dgm:t>
        <a:bodyPr/>
        <a:lstStyle/>
        <a:p>
          <a:endParaRPr lang="en-US"/>
        </a:p>
      </dgm:t>
    </dgm:pt>
    <dgm:pt modelId="{7A468966-C456-4DF2-9B82-A46CDCA5554D}" type="sibTrans" cxnId="{A4F62526-24B8-4C0D-86A5-3B12383E54A0}">
      <dgm:prSet/>
      <dgm:spPr/>
      <dgm:t>
        <a:bodyPr/>
        <a:lstStyle/>
        <a:p>
          <a:endParaRPr lang="en-US"/>
        </a:p>
      </dgm:t>
    </dgm:pt>
    <dgm:pt modelId="{A9FF55D3-A4AD-4D9D-9B14-19D25148490C}">
      <dgm:prSet phldrT="[Text]"/>
      <dgm:spPr/>
      <dgm:t>
        <a:bodyPr/>
        <a:lstStyle/>
        <a:p>
          <a:r>
            <a:rPr lang="en-GB" b="1" dirty="0" smtClean="0"/>
            <a:t>Pitted surface </a:t>
          </a:r>
          <a:r>
            <a:rPr lang="en-GB" dirty="0" smtClean="0"/>
            <a:t>- coated with a highly reflective surface (aluminium / gold)</a:t>
          </a:r>
          <a:endParaRPr lang="en-US" dirty="0"/>
        </a:p>
      </dgm:t>
    </dgm:pt>
    <dgm:pt modelId="{A75AC88D-5617-4F6C-8333-081B0F0B1B86}" type="parTrans" cxnId="{93BE6C99-5DFB-45DE-98AB-E95818DB6D8F}">
      <dgm:prSet/>
      <dgm:spPr/>
      <dgm:t>
        <a:bodyPr/>
        <a:lstStyle/>
        <a:p>
          <a:endParaRPr lang="en-US"/>
        </a:p>
      </dgm:t>
    </dgm:pt>
    <dgm:pt modelId="{3C468E68-5CB5-461E-800D-6DA7A287CADD}" type="sibTrans" cxnId="{93BE6C99-5DFB-45DE-98AB-E95818DB6D8F}">
      <dgm:prSet/>
      <dgm:spPr/>
      <dgm:t>
        <a:bodyPr/>
        <a:lstStyle/>
        <a:p>
          <a:endParaRPr lang="en-US"/>
        </a:p>
      </dgm:t>
    </dgm:pt>
    <dgm:pt modelId="{BDF63679-24A5-4D33-9903-E72F2756A939}">
      <dgm:prSet phldrT="[Text]"/>
      <dgm:spPr/>
      <dgm:t>
        <a:bodyPr/>
        <a:lstStyle/>
        <a:p>
          <a:r>
            <a:rPr lang="en-GB" dirty="0" smtClean="0"/>
            <a:t>Shiny surface - protected against dust and scratches by suing a top coat of clear </a:t>
          </a:r>
          <a:r>
            <a:rPr lang="en-GB" b="1" dirty="0" smtClean="0"/>
            <a:t>acrylic</a:t>
          </a:r>
          <a:endParaRPr lang="en-US" b="1" dirty="0"/>
        </a:p>
      </dgm:t>
    </dgm:pt>
    <dgm:pt modelId="{822B51B6-41A8-413F-9B10-FB323D9660FB}" type="parTrans" cxnId="{C57EF294-38B3-451F-8F28-5A07E6A1EFA9}">
      <dgm:prSet/>
      <dgm:spPr/>
      <dgm:t>
        <a:bodyPr/>
        <a:lstStyle/>
        <a:p>
          <a:endParaRPr lang="en-US"/>
        </a:p>
      </dgm:t>
    </dgm:pt>
    <dgm:pt modelId="{537C0A6E-5CEA-4258-93D7-C45549C44600}" type="sibTrans" cxnId="{C57EF294-38B3-451F-8F28-5A07E6A1EFA9}">
      <dgm:prSet/>
      <dgm:spPr/>
      <dgm:t>
        <a:bodyPr/>
        <a:lstStyle/>
        <a:p>
          <a:endParaRPr lang="en-US"/>
        </a:p>
      </dgm:t>
    </dgm:pt>
    <dgm:pt modelId="{A47CF263-6D70-4F45-A6A8-7558E6AAC04A}">
      <dgm:prSet phldrT="[Text]"/>
      <dgm:spPr/>
      <dgm:t>
        <a:bodyPr/>
        <a:lstStyle/>
        <a:p>
          <a:r>
            <a:rPr lang="en-GB" dirty="0" smtClean="0"/>
            <a:t>A label can be silkscreened onto the acrylic</a:t>
          </a:r>
          <a:endParaRPr lang="en-US" dirty="0"/>
        </a:p>
      </dgm:t>
    </dgm:pt>
    <dgm:pt modelId="{E0D8D751-EC9A-4F15-B751-AD8C83272488}" type="parTrans" cxnId="{C1828078-603B-4B73-B542-D7F103AF2857}">
      <dgm:prSet/>
      <dgm:spPr/>
      <dgm:t>
        <a:bodyPr/>
        <a:lstStyle/>
        <a:p>
          <a:endParaRPr lang="en-US"/>
        </a:p>
      </dgm:t>
    </dgm:pt>
    <dgm:pt modelId="{F26C46B9-8BE8-41F6-8ECF-2A321810C8B2}" type="sibTrans" cxnId="{C1828078-603B-4B73-B542-D7F103AF2857}">
      <dgm:prSet/>
      <dgm:spPr/>
      <dgm:t>
        <a:bodyPr/>
        <a:lstStyle/>
        <a:p>
          <a:endParaRPr lang="en-US"/>
        </a:p>
      </dgm:t>
    </dgm:pt>
    <dgm:pt modelId="{6A8E89AB-A9D7-4D20-BE18-3458A655F1C5}" type="pres">
      <dgm:prSet presAssocID="{24E766C4-5C76-4678-8D33-2C1BB58BA1D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AE20D4-DEA8-4FAB-AB1D-A778CF3C957E}" type="pres">
      <dgm:prSet presAssocID="{24E766C4-5C76-4678-8D33-2C1BB58BA1D7}" presName="dummyMaxCanvas" presStyleCnt="0">
        <dgm:presLayoutVars/>
      </dgm:prSet>
      <dgm:spPr/>
    </dgm:pt>
    <dgm:pt modelId="{1535B516-A0B1-40ED-8838-26260C04D005}" type="pres">
      <dgm:prSet presAssocID="{24E766C4-5C76-4678-8D33-2C1BB58BA1D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D8E046-A11E-40FE-9A84-5DBCFF1C38AC}" type="pres">
      <dgm:prSet presAssocID="{24E766C4-5C76-4678-8D33-2C1BB58BA1D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48457-D9AB-4F54-BD12-F34F2554D41F}" type="pres">
      <dgm:prSet presAssocID="{24E766C4-5C76-4678-8D33-2C1BB58BA1D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043328-EC31-4E6F-9D10-EC5C9278ACC8}" type="pres">
      <dgm:prSet presAssocID="{24E766C4-5C76-4678-8D33-2C1BB58BA1D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DA33F6-BEDA-4A3A-BBAD-F8ADA62041DC}" type="pres">
      <dgm:prSet presAssocID="{24E766C4-5C76-4678-8D33-2C1BB58BA1D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A4F7FD-101A-4629-B920-89E44F266FC7}" type="pres">
      <dgm:prSet presAssocID="{24E766C4-5C76-4678-8D33-2C1BB58BA1D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BCBC44-CCEF-4016-9E44-F8DBC219E9DD}" type="pres">
      <dgm:prSet presAssocID="{24E766C4-5C76-4678-8D33-2C1BB58BA1D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C9955-CAE9-426D-A200-DAF64866B115}" type="pres">
      <dgm:prSet presAssocID="{24E766C4-5C76-4678-8D33-2C1BB58BA1D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DA775E-0A0B-4EC4-BE19-C73815F9F8CB}" type="pres">
      <dgm:prSet presAssocID="{24E766C4-5C76-4678-8D33-2C1BB58BA1D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A4B4DD-BA83-4592-B51A-03E2D1070F54}" type="pres">
      <dgm:prSet presAssocID="{24E766C4-5C76-4678-8D33-2C1BB58BA1D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8FAE77-0D42-4053-B09D-404BA9FD4289}" type="pres">
      <dgm:prSet presAssocID="{24E766C4-5C76-4678-8D33-2C1BB58BA1D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9A3FC-9D1C-4B30-B940-22F5475B95B4}" type="pres">
      <dgm:prSet presAssocID="{24E766C4-5C76-4678-8D33-2C1BB58BA1D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2FB6F-C253-4035-8AA6-6A6668896E51}" type="pres">
      <dgm:prSet presAssocID="{24E766C4-5C76-4678-8D33-2C1BB58BA1D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6011ED-4673-49B6-A469-91AB1CD871B6}" type="pres">
      <dgm:prSet presAssocID="{24E766C4-5C76-4678-8D33-2C1BB58BA1D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253DC6-5DF1-4193-9041-3B03FC6601A0}" type="presOf" srcId="{BC6829E9-338C-4877-93DB-165D1941FE88}" destId="{31A4F7FD-101A-4629-B920-89E44F266FC7}" srcOrd="0" destOrd="0" presId="urn:microsoft.com/office/officeart/2005/8/layout/vProcess5"/>
    <dgm:cxn modelId="{B83A5AC3-A413-4802-BEE6-BA761FE25960}" type="presOf" srcId="{180AD6DC-FA3F-4711-880E-2C615B7D4EF3}" destId="{B7D8E046-A11E-40FE-9A84-5DBCFF1C38AC}" srcOrd="0" destOrd="0" presId="urn:microsoft.com/office/officeart/2005/8/layout/vProcess5"/>
    <dgm:cxn modelId="{C64B82A6-5F97-499A-A731-C8E2B73267B4}" type="presOf" srcId="{180AD6DC-FA3F-4711-880E-2C615B7D4EF3}" destId="{EB8FAE77-0D42-4053-B09D-404BA9FD4289}" srcOrd="1" destOrd="0" presId="urn:microsoft.com/office/officeart/2005/8/layout/vProcess5"/>
    <dgm:cxn modelId="{7175EE3D-17F6-4B80-8C69-939453E2C837}" type="presOf" srcId="{A47CF263-6D70-4F45-A6A8-7558E6AAC04A}" destId="{F8DA33F6-BEDA-4A3A-BBAD-F8ADA62041DC}" srcOrd="0" destOrd="0" presId="urn:microsoft.com/office/officeart/2005/8/layout/vProcess5"/>
    <dgm:cxn modelId="{F5C45E25-7622-45F7-9B4E-C68BA867D2F0}" type="presOf" srcId="{A8AF4A32-16EB-40C8-884F-C3F878FCE9BC}" destId="{1535B516-A0B1-40ED-8838-26260C04D005}" srcOrd="0" destOrd="0" presId="urn:microsoft.com/office/officeart/2005/8/layout/vProcess5"/>
    <dgm:cxn modelId="{95A8070E-E9C3-4CFE-8B0D-3D5ED2737ADA}" type="presOf" srcId="{A9FF55D3-A4AD-4D9D-9B14-19D25148490C}" destId="{3039A3FC-9D1C-4B30-B940-22F5475B95B4}" srcOrd="1" destOrd="0" presId="urn:microsoft.com/office/officeart/2005/8/layout/vProcess5"/>
    <dgm:cxn modelId="{BB63AEFC-7297-47AD-82F0-82A37047D3D8}" type="presOf" srcId="{24E766C4-5C76-4678-8D33-2C1BB58BA1D7}" destId="{6A8E89AB-A9D7-4D20-BE18-3458A655F1C5}" srcOrd="0" destOrd="0" presId="urn:microsoft.com/office/officeart/2005/8/layout/vProcess5"/>
    <dgm:cxn modelId="{AAD0C3D3-60E0-49BF-AF19-58B035F155DC}" type="presOf" srcId="{7A468966-C456-4DF2-9B82-A46CDCA5554D}" destId="{55BCBC44-CCEF-4016-9E44-F8DBC219E9DD}" srcOrd="0" destOrd="0" presId="urn:microsoft.com/office/officeart/2005/8/layout/vProcess5"/>
    <dgm:cxn modelId="{4F9C8E94-B232-4C85-83A5-777FC1A49000}" type="presOf" srcId="{537C0A6E-5CEA-4258-93D7-C45549C44600}" destId="{8ADA775E-0A0B-4EC4-BE19-C73815F9F8CB}" srcOrd="0" destOrd="0" presId="urn:microsoft.com/office/officeart/2005/8/layout/vProcess5"/>
    <dgm:cxn modelId="{8A06D768-8AD4-40F2-8EE1-E820B1E849A4}" type="presOf" srcId="{A8AF4A32-16EB-40C8-884F-C3F878FCE9BC}" destId="{15A4B4DD-BA83-4592-B51A-03E2D1070F54}" srcOrd="1" destOrd="0" presId="urn:microsoft.com/office/officeart/2005/8/layout/vProcess5"/>
    <dgm:cxn modelId="{AB1D75A5-B0BF-4508-8692-B0BDFEC2507F}" type="presOf" srcId="{A9FF55D3-A4AD-4D9D-9B14-19D25148490C}" destId="{09848457-D9AB-4F54-BD12-F34F2554D41F}" srcOrd="0" destOrd="0" presId="urn:microsoft.com/office/officeart/2005/8/layout/vProcess5"/>
    <dgm:cxn modelId="{C1828078-603B-4B73-B542-D7F103AF2857}" srcId="{24E766C4-5C76-4678-8D33-2C1BB58BA1D7}" destId="{A47CF263-6D70-4F45-A6A8-7558E6AAC04A}" srcOrd="4" destOrd="0" parTransId="{E0D8D751-EC9A-4F15-B751-AD8C83272488}" sibTransId="{F26C46B9-8BE8-41F6-8ECF-2A321810C8B2}"/>
    <dgm:cxn modelId="{C57EF294-38B3-451F-8F28-5A07E6A1EFA9}" srcId="{24E766C4-5C76-4678-8D33-2C1BB58BA1D7}" destId="{BDF63679-24A5-4D33-9903-E72F2756A939}" srcOrd="3" destOrd="0" parTransId="{822B51B6-41A8-413F-9B10-FB323D9660FB}" sibTransId="{537C0A6E-5CEA-4258-93D7-C45549C44600}"/>
    <dgm:cxn modelId="{042EF920-E951-49E3-B26F-16D0C36677A9}" type="presOf" srcId="{A47CF263-6D70-4F45-A6A8-7558E6AAC04A}" destId="{1F6011ED-4673-49B6-A469-91AB1CD871B6}" srcOrd="1" destOrd="0" presId="urn:microsoft.com/office/officeart/2005/8/layout/vProcess5"/>
    <dgm:cxn modelId="{A4F62526-24B8-4C0D-86A5-3B12383E54A0}" srcId="{24E766C4-5C76-4678-8D33-2C1BB58BA1D7}" destId="{180AD6DC-FA3F-4711-880E-2C615B7D4EF3}" srcOrd="1" destOrd="0" parTransId="{EA1380FD-AD0A-4519-987C-998DC0A56F63}" sibTransId="{7A468966-C456-4DF2-9B82-A46CDCA5554D}"/>
    <dgm:cxn modelId="{DB8C44F2-60FA-4352-ADCA-1639D3EAAA30}" type="presOf" srcId="{BDF63679-24A5-4D33-9903-E72F2756A939}" destId="{5692FB6F-C253-4035-8AA6-6A6668896E51}" srcOrd="1" destOrd="0" presId="urn:microsoft.com/office/officeart/2005/8/layout/vProcess5"/>
    <dgm:cxn modelId="{1CB54501-1E63-43EA-A039-9B792703424E}" type="presOf" srcId="{3C468E68-5CB5-461E-800D-6DA7A287CADD}" destId="{361C9955-CAE9-426D-A200-DAF64866B115}" srcOrd="0" destOrd="0" presId="urn:microsoft.com/office/officeart/2005/8/layout/vProcess5"/>
    <dgm:cxn modelId="{B80C9A1B-477B-4760-8216-3D370928EB6C}" srcId="{24E766C4-5C76-4678-8D33-2C1BB58BA1D7}" destId="{A8AF4A32-16EB-40C8-884F-C3F878FCE9BC}" srcOrd="0" destOrd="0" parTransId="{86FC6679-C44B-4AD6-B513-1F6225BE163F}" sibTransId="{BC6829E9-338C-4877-93DB-165D1941FE88}"/>
    <dgm:cxn modelId="{B5345413-B921-452F-B607-11A53F5278BC}" type="presOf" srcId="{BDF63679-24A5-4D33-9903-E72F2756A939}" destId="{37043328-EC31-4E6F-9D10-EC5C9278ACC8}" srcOrd="0" destOrd="0" presId="urn:microsoft.com/office/officeart/2005/8/layout/vProcess5"/>
    <dgm:cxn modelId="{93BE6C99-5DFB-45DE-98AB-E95818DB6D8F}" srcId="{24E766C4-5C76-4678-8D33-2C1BB58BA1D7}" destId="{A9FF55D3-A4AD-4D9D-9B14-19D25148490C}" srcOrd="2" destOrd="0" parTransId="{A75AC88D-5617-4F6C-8333-081B0F0B1B86}" sibTransId="{3C468E68-5CB5-461E-800D-6DA7A287CADD}"/>
    <dgm:cxn modelId="{2D5C53DE-5022-489E-A813-C7E2A2321143}" type="presParOf" srcId="{6A8E89AB-A9D7-4D20-BE18-3458A655F1C5}" destId="{54AE20D4-DEA8-4FAB-AB1D-A778CF3C957E}" srcOrd="0" destOrd="0" presId="urn:microsoft.com/office/officeart/2005/8/layout/vProcess5"/>
    <dgm:cxn modelId="{61714898-0A71-4132-9B67-658D1DA3BEB4}" type="presParOf" srcId="{6A8E89AB-A9D7-4D20-BE18-3458A655F1C5}" destId="{1535B516-A0B1-40ED-8838-26260C04D005}" srcOrd="1" destOrd="0" presId="urn:microsoft.com/office/officeart/2005/8/layout/vProcess5"/>
    <dgm:cxn modelId="{79632D8E-A3E8-4487-83B0-2EC80EC9108A}" type="presParOf" srcId="{6A8E89AB-A9D7-4D20-BE18-3458A655F1C5}" destId="{B7D8E046-A11E-40FE-9A84-5DBCFF1C38AC}" srcOrd="2" destOrd="0" presId="urn:microsoft.com/office/officeart/2005/8/layout/vProcess5"/>
    <dgm:cxn modelId="{FDC7BCC4-684B-4811-B900-C71C093E0F55}" type="presParOf" srcId="{6A8E89AB-A9D7-4D20-BE18-3458A655F1C5}" destId="{09848457-D9AB-4F54-BD12-F34F2554D41F}" srcOrd="3" destOrd="0" presId="urn:microsoft.com/office/officeart/2005/8/layout/vProcess5"/>
    <dgm:cxn modelId="{2D75AC7F-626A-41EB-A039-70987794F272}" type="presParOf" srcId="{6A8E89AB-A9D7-4D20-BE18-3458A655F1C5}" destId="{37043328-EC31-4E6F-9D10-EC5C9278ACC8}" srcOrd="4" destOrd="0" presId="urn:microsoft.com/office/officeart/2005/8/layout/vProcess5"/>
    <dgm:cxn modelId="{CCC7E850-5491-4805-8D2F-A5252EF372E9}" type="presParOf" srcId="{6A8E89AB-A9D7-4D20-BE18-3458A655F1C5}" destId="{F8DA33F6-BEDA-4A3A-BBAD-F8ADA62041DC}" srcOrd="5" destOrd="0" presId="urn:microsoft.com/office/officeart/2005/8/layout/vProcess5"/>
    <dgm:cxn modelId="{7081FA4B-2C57-4209-8586-E4C603DE3B76}" type="presParOf" srcId="{6A8E89AB-A9D7-4D20-BE18-3458A655F1C5}" destId="{31A4F7FD-101A-4629-B920-89E44F266FC7}" srcOrd="6" destOrd="0" presId="urn:microsoft.com/office/officeart/2005/8/layout/vProcess5"/>
    <dgm:cxn modelId="{1112A00A-68EB-4EB7-8C7D-9F6069B43653}" type="presParOf" srcId="{6A8E89AB-A9D7-4D20-BE18-3458A655F1C5}" destId="{55BCBC44-CCEF-4016-9E44-F8DBC219E9DD}" srcOrd="7" destOrd="0" presId="urn:microsoft.com/office/officeart/2005/8/layout/vProcess5"/>
    <dgm:cxn modelId="{A6D3D0F5-EC8D-4BC2-8F01-EAA2EF44FED6}" type="presParOf" srcId="{6A8E89AB-A9D7-4D20-BE18-3458A655F1C5}" destId="{361C9955-CAE9-426D-A200-DAF64866B115}" srcOrd="8" destOrd="0" presId="urn:microsoft.com/office/officeart/2005/8/layout/vProcess5"/>
    <dgm:cxn modelId="{9BFD9822-BE86-4355-BA7D-780A3F8525D2}" type="presParOf" srcId="{6A8E89AB-A9D7-4D20-BE18-3458A655F1C5}" destId="{8ADA775E-0A0B-4EC4-BE19-C73815F9F8CB}" srcOrd="9" destOrd="0" presId="urn:microsoft.com/office/officeart/2005/8/layout/vProcess5"/>
    <dgm:cxn modelId="{0492C359-8BCE-4D93-ACAC-B98F062CA855}" type="presParOf" srcId="{6A8E89AB-A9D7-4D20-BE18-3458A655F1C5}" destId="{15A4B4DD-BA83-4592-B51A-03E2D1070F54}" srcOrd="10" destOrd="0" presId="urn:microsoft.com/office/officeart/2005/8/layout/vProcess5"/>
    <dgm:cxn modelId="{2866D684-43B3-4AEC-9F36-CDD109FEE4D0}" type="presParOf" srcId="{6A8E89AB-A9D7-4D20-BE18-3458A655F1C5}" destId="{EB8FAE77-0D42-4053-B09D-404BA9FD4289}" srcOrd="11" destOrd="0" presId="urn:microsoft.com/office/officeart/2005/8/layout/vProcess5"/>
    <dgm:cxn modelId="{0C6DBE23-1352-4869-B32E-63C86FECD134}" type="presParOf" srcId="{6A8E89AB-A9D7-4D20-BE18-3458A655F1C5}" destId="{3039A3FC-9D1C-4B30-B940-22F5475B95B4}" srcOrd="12" destOrd="0" presId="urn:microsoft.com/office/officeart/2005/8/layout/vProcess5"/>
    <dgm:cxn modelId="{64E662DA-762B-42A3-A370-CEF52C4DFBA8}" type="presParOf" srcId="{6A8E89AB-A9D7-4D20-BE18-3458A655F1C5}" destId="{5692FB6F-C253-4035-8AA6-6A6668896E51}" srcOrd="13" destOrd="0" presId="urn:microsoft.com/office/officeart/2005/8/layout/vProcess5"/>
    <dgm:cxn modelId="{A33FB4F8-DCB8-4BAA-B2DD-B1176A2AB657}" type="presParOf" srcId="{6A8E89AB-A9D7-4D20-BE18-3458A655F1C5}" destId="{1F6011ED-4673-49B6-A469-91AB1CD871B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E766C4-5C76-4678-8D33-2C1BB58BA1D7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8AF4A32-16EB-40C8-884F-C3F878FCE9BC}">
      <dgm:prSet phldrT="[Text]"/>
      <dgm:spPr/>
      <dgm:t>
        <a:bodyPr/>
        <a:lstStyle/>
        <a:p>
          <a:r>
            <a:rPr lang="en-US" dirty="0" smtClean="0"/>
            <a:t>Low-powered laser – retrieve information from CD</a:t>
          </a:r>
          <a:endParaRPr lang="en-US" dirty="0"/>
        </a:p>
      </dgm:t>
    </dgm:pt>
    <dgm:pt modelId="{86FC6679-C44B-4AD6-B513-1F6225BE163F}" type="parTrans" cxnId="{B80C9A1B-477B-4760-8216-3D370928EB6C}">
      <dgm:prSet/>
      <dgm:spPr/>
      <dgm:t>
        <a:bodyPr/>
        <a:lstStyle/>
        <a:p>
          <a:endParaRPr lang="en-US"/>
        </a:p>
      </dgm:t>
    </dgm:pt>
    <dgm:pt modelId="{BC6829E9-338C-4877-93DB-165D1941FE88}" type="sibTrans" cxnId="{B80C9A1B-477B-4760-8216-3D370928EB6C}">
      <dgm:prSet/>
      <dgm:spPr/>
      <dgm:t>
        <a:bodyPr/>
        <a:lstStyle/>
        <a:p>
          <a:endParaRPr lang="en-US"/>
        </a:p>
      </dgm:t>
    </dgm:pt>
    <dgm:pt modelId="{F59F83F8-D9D9-400B-842C-99AFB9CF368D}">
      <dgm:prSet/>
      <dgm:spPr/>
      <dgm:t>
        <a:bodyPr/>
        <a:lstStyle/>
        <a:p>
          <a:r>
            <a:rPr lang="en-US" dirty="0" smtClean="0"/>
            <a:t>Laser - shines through the clear polycarbonate</a:t>
          </a:r>
        </a:p>
        <a:p>
          <a:r>
            <a:rPr lang="en-US" dirty="0" smtClean="0"/>
            <a:t>Motor - spins the disk past it</a:t>
          </a:r>
        </a:p>
      </dgm:t>
    </dgm:pt>
    <dgm:pt modelId="{A5B5D9C5-4416-43BE-A421-F421313AB6E9}" type="parTrans" cxnId="{ABA2F782-F292-42C2-9022-ED5D3550825A}">
      <dgm:prSet/>
      <dgm:spPr/>
      <dgm:t>
        <a:bodyPr/>
        <a:lstStyle/>
        <a:p>
          <a:endParaRPr lang="en-US"/>
        </a:p>
      </dgm:t>
    </dgm:pt>
    <dgm:pt modelId="{BB1486D3-0083-4D2F-AAE2-469B2DB98CBD}" type="sibTrans" cxnId="{ABA2F782-F292-42C2-9022-ED5D3550825A}">
      <dgm:prSet/>
      <dgm:spPr/>
      <dgm:t>
        <a:bodyPr/>
        <a:lstStyle/>
        <a:p>
          <a:endParaRPr lang="en-US"/>
        </a:p>
      </dgm:t>
    </dgm:pt>
    <dgm:pt modelId="{D4B2D84B-DA6F-419C-9F4B-777207F3FBD3}">
      <dgm:prSet/>
      <dgm:spPr/>
      <dgm:t>
        <a:bodyPr/>
        <a:lstStyle/>
        <a:p>
          <a:r>
            <a:rPr lang="en-US" dirty="0" smtClean="0"/>
            <a:t>Intensity of the reflected light of the laser changes as it encounters a </a:t>
          </a:r>
          <a:r>
            <a:rPr lang="en-US" b="1" dirty="0" smtClean="0"/>
            <a:t>pit</a:t>
          </a:r>
        </a:p>
      </dgm:t>
    </dgm:pt>
    <dgm:pt modelId="{E4716F8E-EBEF-49DC-A89C-A6EC76FBA7DC}" type="parTrans" cxnId="{E8456F3A-D921-445B-A4C8-9C0ECE647979}">
      <dgm:prSet/>
      <dgm:spPr/>
      <dgm:t>
        <a:bodyPr/>
        <a:lstStyle/>
        <a:p>
          <a:endParaRPr lang="en-US"/>
        </a:p>
      </dgm:t>
    </dgm:pt>
    <dgm:pt modelId="{6873272C-89D8-4879-B1FA-EB5849494161}" type="sibTrans" cxnId="{E8456F3A-D921-445B-A4C8-9C0ECE647979}">
      <dgm:prSet/>
      <dgm:spPr/>
      <dgm:t>
        <a:bodyPr/>
        <a:lstStyle/>
        <a:p>
          <a:endParaRPr lang="en-US"/>
        </a:p>
      </dgm:t>
    </dgm:pt>
    <dgm:pt modelId="{2620999F-E36C-4AE7-9294-BC01E171E12C}">
      <dgm:prSet/>
      <dgm:spPr/>
      <dgm:t>
        <a:bodyPr/>
        <a:lstStyle/>
        <a:p>
          <a:r>
            <a:rPr lang="en-US" dirty="0" smtClean="0"/>
            <a:t>Lands - areas between pits</a:t>
          </a:r>
        </a:p>
      </dgm:t>
    </dgm:pt>
    <dgm:pt modelId="{C63B2FA3-A752-4669-9263-D1C92A864D35}" type="parTrans" cxnId="{B8BF9929-B9BC-45E0-8383-42A13F2DCB53}">
      <dgm:prSet/>
      <dgm:spPr/>
      <dgm:t>
        <a:bodyPr/>
        <a:lstStyle/>
        <a:p>
          <a:endParaRPr lang="en-US"/>
        </a:p>
      </dgm:t>
    </dgm:pt>
    <dgm:pt modelId="{0EE853BD-25CE-499E-B8F8-9E2EBE584098}" type="sibTrans" cxnId="{B8BF9929-B9BC-45E0-8383-42A13F2DCB53}">
      <dgm:prSet/>
      <dgm:spPr/>
      <dgm:t>
        <a:bodyPr/>
        <a:lstStyle/>
        <a:p>
          <a:endParaRPr lang="en-US"/>
        </a:p>
      </dgm:t>
    </dgm:pt>
    <dgm:pt modelId="{2A4F3994-8A34-4C59-8396-526697CBFC6C}">
      <dgm:prSet/>
      <dgm:spPr/>
      <dgm:t>
        <a:bodyPr/>
        <a:lstStyle/>
        <a:p>
          <a:r>
            <a:rPr lang="en-US" dirty="0" smtClean="0"/>
            <a:t>A land is smooth surface which reflects back at higher intensity</a:t>
          </a:r>
        </a:p>
      </dgm:t>
    </dgm:pt>
    <dgm:pt modelId="{BDE2F439-53E9-4391-92FE-4B48919B1208}" type="parTrans" cxnId="{6E07429E-90C8-47A6-9E5D-52531A87B169}">
      <dgm:prSet/>
      <dgm:spPr/>
      <dgm:t>
        <a:bodyPr/>
        <a:lstStyle/>
        <a:p>
          <a:endParaRPr lang="en-US"/>
        </a:p>
      </dgm:t>
    </dgm:pt>
    <dgm:pt modelId="{3B322F3F-FE31-4E47-BD16-CFEA6E05A106}" type="sibTrans" cxnId="{6E07429E-90C8-47A6-9E5D-52531A87B169}">
      <dgm:prSet/>
      <dgm:spPr/>
      <dgm:t>
        <a:bodyPr/>
        <a:lstStyle/>
        <a:p>
          <a:endParaRPr lang="en-US"/>
        </a:p>
      </dgm:t>
    </dgm:pt>
    <dgm:pt modelId="{2D66EA6B-C03D-4284-A644-62A592A95324}">
      <dgm:prSet/>
      <dgm:spPr/>
      <dgm:t>
        <a:bodyPr/>
        <a:lstStyle/>
        <a:p>
          <a:r>
            <a:rPr lang="en-US" dirty="0" smtClean="0"/>
            <a:t>Change between pits and lands is detected by a </a:t>
          </a:r>
          <a:r>
            <a:rPr lang="en-US" b="1" dirty="0" err="1" smtClean="0"/>
            <a:t>photosensor</a:t>
          </a:r>
          <a:r>
            <a:rPr lang="en-US" dirty="0" smtClean="0"/>
            <a:t> -</a:t>
          </a:r>
          <a:r>
            <a:rPr lang="en-US" b="1" dirty="0" smtClean="0"/>
            <a:t>convert</a:t>
          </a:r>
          <a:r>
            <a:rPr lang="en-US" dirty="0" smtClean="0"/>
            <a:t> into a digital signal</a:t>
          </a:r>
        </a:p>
      </dgm:t>
    </dgm:pt>
    <dgm:pt modelId="{3C03E589-A2CF-4B32-86FD-F230C3964D84}" type="parTrans" cxnId="{1F72865B-0FCF-4678-B6BF-249EE1598785}">
      <dgm:prSet/>
      <dgm:spPr/>
      <dgm:t>
        <a:bodyPr/>
        <a:lstStyle/>
        <a:p>
          <a:endParaRPr lang="en-US"/>
        </a:p>
      </dgm:t>
    </dgm:pt>
    <dgm:pt modelId="{F4D7646E-D462-40F0-9232-00F08F6818A5}" type="sibTrans" cxnId="{1F72865B-0FCF-4678-B6BF-249EE1598785}">
      <dgm:prSet/>
      <dgm:spPr/>
      <dgm:t>
        <a:bodyPr/>
        <a:lstStyle/>
        <a:p>
          <a:endParaRPr lang="en-US"/>
        </a:p>
      </dgm:t>
    </dgm:pt>
    <dgm:pt modelId="{2EADFF9B-7825-4404-99E3-005019A5B3A2}">
      <dgm:prSet/>
      <dgm:spPr/>
      <dgm:t>
        <a:bodyPr/>
        <a:lstStyle/>
        <a:p>
          <a:r>
            <a:rPr lang="en-US" dirty="0" smtClean="0"/>
            <a:t>The sensor tests the surface at regular intervals</a:t>
          </a:r>
        </a:p>
      </dgm:t>
    </dgm:pt>
    <dgm:pt modelId="{05B3588B-A426-4951-A0E3-33E22E520814}" type="parTrans" cxnId="{CB22B963-15E8-49D3-B1D1-68203063263D}">
      <dgm:prSet/>
      <dgm:spPr/>
      <dgm:t>
        <a:bodyPr/>
        <a:lstStyle/>
        <a:p>
          <a:endParaRPr lang="en-US"/>
        </a:p>
      </dgm:t>
    </dgm:pt>
    <dgm:pt modelId="{7F9B29B4-D04D-45E2-BA11-3E04AA20D066}" type="sibTrans" cxnId="{CB22B963-15E8-49D3-B1D1-68203063263D}">
      <dgm:prSet/>
      <dgm:spPr/>
      <dgm:t>
        <a:bodyPr/>
        <a:lstStyle/>
        <a:p>
          <a:endParaRPr lang="en-US"/>
        </a:p>
      </dgm:t>
    </dgm:pt>
    <dgm:pt modelId="{0860F128-B6C8-4BF2-9C7A-B585ADB799AD}">
      <dgm:prSet/>
      <dgm:spPr/>
      <dgm:t>
        <a:bodyPr/>
        <a:lstStyle/>
        <a:p>
          <a:r>
            <a:rPr lang="en-US" dirty="0" smtClean="0"/>
            <a:t>The beginning or end of a pit represents a 1, when no change in elevation occur between intervals, a 0 is recorded</a:t>
          </a:r>
        </a:p>
      </dgm:t>
    </dgm:pt>
    <dgm:pt modelId="{C22EB028-976B-4658-85C4-55986BEA9A02}" type="parTrans" cxnId="{E05F60FC-6D89-4073-A34C-94BE768ADC21}">
      <dgm:prSet/>
      <dgm:spPr/>
      <dgm:t>
        <a:bodyPr/>
        <a:lstStyle/>
        <a:p>
          <a:endParaRPr lang="en-US"/>
        </a:p>
      </dgm:t>
    </dgm:pt>
    <dgm:pt modelId="{35823756-3CDB-4617-B32F-19DE16EB1912}" type="sibTrans" cxnId="{E05F60FC-6D89-4073-A34C-94BE768ADC21}">
      <dgm:prSet/>
      <dgm:spPr/>
      <dgm:t>
        <a:bodyPr/>
        <a:lstStyle/>
        <a:p>
          <a:endParaRPr lang="en-US"/>
        </a:p>
      </dgm:t>
    </dgm:pt>
    <dgm:pt modelId="{CCBEA154-320B-405B-85E0-82EB1EC8E496}" type="pres">
      <dgm:prSet presAssocID="{24E766C4-5C76-4678-8D33-2C1BB58BA1D7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C629083D-0823-4326-BDD9-B7456DEA3035}" type="pres">
      <dgm:prSet presAssocID="{A8AF4A32-16EB-40C8-884F-C3F878FCE9BC}" presName="compNode" presStyleCnt="0"/>
      <dgm:spPr/>
    </dgm:pt>
    <dgm:pt modelId="{6896FBC0-A8C9-4762-8C5D-AD48EEC395A2}" type="pres">
      <dgm:prSet presAssocID="{A8AF4A32-16EB-40C8-884F-C3F878FCE9BC}" presName="dummyConnPt" presStyleCnt="0"/>
      <dgm:spPr/>
    </dgm:pt>
    <dgm:pt modelId="{BD4127EE-CBF9-4A9A-8FDE-90FCA72616E4}" type="pres">
      <dgm:prSet presAssocID="{A8AF4A32-16EB-40C8-884F-C3F878FCE9BC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E34992-3AFB-4C8A-BDC1-789432BA1EC2}" type="pres">
      <dgm:prSet presAssocID="{BC6829E9-338C-4877-93DB-165D1941FE88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A594236A-79B4-47F0-87D3-2CB7D49AC8E7}" type="pres">
      <dgm:prSet presAssocID="{F59F83F8-D9D9-400B-842C-99AFB9CF368D}" presName="compNode" presStyleCnt="0"/>
      <dgm:spPr/>
    </dgm:pt>
    <dgm:pt modelId="{F936EDFA-2D96-460C-B44E-E4588CCCD2F1}" type="pres">
      <dgm:prSet presAssocID="{F59F83F8-D9D9-400B-842C-99AFB9CF368D}" presName="dummyConnPt" presStyleCnt="0"/>
      <dgm:spPr/>
    </dgm:pt>
    <dgm:pt modelId="{3D7C3EFF-C188-4013-8DEF-5EFBA6331250}" type="pres">
      <dgm:prSet presAssocID="{F59F83F8-D9D9-400B-842C-99AFB9CF368D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E8A4FF-96B9-4525-856A-0A97991C0FA2}" type="pres">
      <dgm:prSet presAssocID="{BB1486D3-0083-4D2F-AAE2-469B2DB98CBD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3EE5B5B8-49F5-4A57-B398-98AD7E5DF98A}" type="pres">
      <dgm:prSet presAssocID="{D4B2D84B-DA6F-419C-9F4B-777207F3FBD3}" presName="compNode" presStyleCnt="0"/>
      <dgm:spPr/>
    </dgm:pt>
    <dgm:pt modelId="{55B48607-32ED-4E87-85E4-84D092D5C98C}" type="pres">
      <dgm:prSet presAssocID="{D4B2D84B-DA6F-419C-9F4B-777207F3FBD3}" presName="dummyConnPt" presStyleCnt="0"/>
      <dgm:spPr/>
    </dgm:pt>
    <dgm:pt modelId="{7903D034-875B-4183-8D25-8729B4535994}" type="pres">
      <dgm:prSet presAssocID="{D4B2D84B-DA6F-419C-9F4B-777207F3FBD3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761B78-C740-4176-80CE-8D549D2451D8}" type="pres">
      <dgm:prSet presAssocID="{6873272C-89D8-4879-B1FA-EB5849494161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3C61F3A8-1493-458E-ABB2-ADA95F12BA13}" type="pres">
      <dgm:prSet presAssocID="{2620999F-E36C-4AE7-9294-BC01E171E12C}" presName="compNode" presStyleCnt="0"/>
      <dgm:spPr/>
    </dgm:pt>
    <dgm:pt modelId="{634F40BC-B9FB-4756-BD67-D89A3DD2E741}" type="pres">
      <dgm:prSet presAssocID="{2620999F-E36C-4AE7-9294-BC01E171E12C}" presName="dummyConnPt" presStyleCnt="0"/>
      <dgm:spPr/>
    </dgm:pt>
    <dgm:pt modelId="{72A89BD9-1BEB-45D4-823F-8AE2E273AA0D}" type="pres">
      <dgm:prSet presAssocID="{2620999F-E36C-4AE7-9294-BC01E171E12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4F8124-5D96-4A17-AC74-043329C23BBB}" type="pres">
      <dgm:prSet presAssocID="{0EE853BD-25CE-499E-B8F8-9E2EBE584098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AEBE37C0-5B0A-469A-AC4F-FE12BFA8B1C7}" type="pres">
      <dgm:prSet presAssocID="{2A4F3994-8A34-4C59-8396-526697CBFC6C}" presName="compNode" presStyleCnt="0"/>
      <dgm:spPr/>
    </dgm:pt>
    <dgm:pt modelId="{0C308124-0017-4997-8736-C3D8D7EC1515}" type="pres">
      <dgm:prSet presAssocID="{2A4F3994-8A34-4C59-8396-526697CBFC6C}" presName="dummyConnPt" presStyleCnt="0"/>
      <dgm:spPr/>
    </dgm:pt>
    <dgm:pt modelId="{872E8944-096D-4742-8989-7ED07243BD94}" type="pres">
      <dgm:prSet presAssocID="{2A4F3994-8A34-4C59-8396-526697CBFC6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92715B-EB37-4BFD-B4E3-64054CF276AE}" type="pres">
      <dgm:prSet presAssocID="{3B322F3F-FE31-4E47-BD16-CFEA6E05A106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8D7DD008-A05F-46C8-96DF-CD6A9F6DC57D}" type="pres">
      <dgm:prSet presAssocID="{2D66EA6B-C03D-4284-A644-62A592A95324}" presName="compNode" presStyleCnt="0"/>
      <dgm:spPr/>
    </dgm:pt>
    <dgm:pt modelId="{7AB30058-6DE3-48DA-9EF1-7FE32B38A9C4}" type="pres">
      <dgm:prSet presAssocID="{2D66EA6B-C03D-4284-A644-62A592A95324}" presName="dummyConnPt" presStyleCnt="0"/>
      <dgm:spPr/>
    </dgm:pt>
    <dgm:pt modelId="{E46A2058-E283-4776-B3E5-D94355A57502}" type="pres">
      <dgm:prSet presAssocID="{2D66EA6B-C03D-4284-A644-62A592A95324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9B25A-FD03-4687-9A15-2A23B0BEF136}" type="pres">
      <dgm:prSet presAssocID="{F4D7646E-D462-40F0-9232-00F08F6818A5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05C73D47-3DAE-47B1-84DD-2C807C7EEB24}" type="pres">
      <dgm:prSet presAssocID="{2EADFF9B-7825-4404-99E3-005019A5B3A2}" presName="compNode" presStyleCnt="0"/>
      <dgm:spPr/>
    </dgm:pt>
    <dgm:pt modelId="{01BBCA3E-9147-4066-924C-8D4A3570070C}" type="pres">
      <dgm:prSet presAssocID="{2EADFF9B-7825-4404-99E3-005019A5B3A2}" presName="dummyConnPt" presStyleCnt="0"/>
      <dgm:spPr/>
    </dgm:pt>
    <dgm:pt modelId="{59FC93B1-9850-46D9-A229-169C162A817F}" type="pres">
      <dgm:prSet presAssocID="{2EADFF9B-7825-4404-99E3-005019A5B3A2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179DC1-E22E-47DD-817E-B3CA32C36641}" type="pres">
      <dgm:prSet presAssocID="{7F9B29B4-D04D-45E2-BA11-3E04AA20D066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22A15CFF-188A-4270-973D-6287437370B5}" type="pres">
      <dgm:prSet presAssocID="{0860F128-B6C8-4BF2-9C7A-B585ADB799AD}" presName="compNode" presStyleCnt="0"/>
      <dgm:spPr/>
    </dgm:pt>
    <dgm:pt modelId="{028275AD-07C6-413F-BA28-B9340B22AF35}" type="pres">
      <dgm:prSet presAssocID="{0860F128-B6C8-4BF2-9C7A-B585ADB799AD}" presName="dummyConnPt" presStyleCnt="0"/>
      <dgm:spPr/>
    </dgm:pt>
    <dgm:pt modelId="{64410B99-F821-4941-9644-72D3EB46E981}" type="pres">
      <dgm:prSet presAssocID="{0860F128-B6C8-4BF2-9C7A-B585ADB799AD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A2F782-F292-42C2-9022-ED5D3550825A}" srcId="{24E766C4-5C76-4678-8D33-2C1BB58BA1D7}" destId="{F59F83F8-D9D9-400B-842C-99AFB9CF368D}" srcOrd="1" destOrd="0" parTransId="{A5B5D9C5-4416-43BE-A421-F421313AB6E9}" sibTransId="{BB1486D3-0083-4D2F-AAE2-469B2DB98CBD}"/>
    <dgm:cxn modelId="{CB22B963-15E8-49D3-B1D1-68203063263D}" srcId="{24E766C4-5C76-4678-8D33-2C1BB58BA1D7}" destId="{2EADFF9B-7825-4404-99E3-005019A5B3A2}" srcOrd="6" destOrd="0" parTransId="{05B3588B-A426-4951-A0E3-33E22E520814}" sibTransId="{7F9B29B4-D04D-45E2-BA11-3E04AA20D066}"/>
    <dgm:cxn modelId="{42707554-4697-44B6-A1E9-70A839B0CEEF}" type="presOf" srcId="{24E766C4-5C76-4678-8D33-2C1BB58BA1D7}" destId="{CCBEA154-320B-405B-85E0-82EB1EC8E496}" srcOrd="0" destOrd="0" presId="urn:microsoft.com/office/officeart/2005/8/layout/bProcess4"/>
    <dgm:cxn modelId="{F4AD47E8-3929-4E0E-8AC0-E6370036DECB}" type="presOf" srcId="{F59F83F8-D9D9-400B-842C-99AFB9CF368D}" destId="{3D7C3EFF-C188-4013-8DEF-5EFBA6331250}" srcOrd="0" destOrd="0" presId="urn:microsoft.com/office/officeart/2005/8/layout/bProcess4"/>
    <dgm:cxn modelId="{74565171-B769-4444-8BBC-CD3A7B1DE236}" type="presOf" srcId="{0EE853BD-25CE-499E-B8F8-9E2EBE584098}" destId="{5D4F8124-5D96-4A17-AC74-043329C23BBB}" srcOrd="0" destOrd="0" presId="urn:microsoft.com/office/officeart/2005/8/layout/bProcess4"/>
    <dgm:cxn modelId="{6E07429E-90C8-47A6-9E5D-52531A87B169}" srcId="{24E766C4-5C76-4678-8D33-2C1BB58BA1D7}" destId="{2A4F3994-8A34-4C59-8396-526697CBFC6C}" srcOrd="4" destOrd="0" parTransId="{BDE2F439-53E9-4391-92FE-4B48919B1208}" sibTransId="{3B322F3F-FE31-4E47-BD16-CFEA6E05A106}"/>
    <dgm:cxn modelId="{C7F5F5FA-839C-4A9C-9931-C1704492343B}" type="presOf" srcId="{BC6829E9-338C-4877-93DB-165D1941FE88}" destId="{90E34992-3AFB-4C8A-BDC1-789432BA1EC2}" srcOrd="0" destOrd="0" presId="urn:microsoft.com/office/officeart/2005/8/layout/bProcess4"/>
    <dgm:cxn modelId="{CBF4961D-6514-492C-8B47-B8D7A22CFE5F}" type="presOf" srcId="{D4B2D84B-DA6F-419C-9F4B-777207F3FBD3}" destId="{7903D034-875B-4183-8D25-8729B4535994}" srcOrd="0" destOrd="0" presId="urn:microsoft.com/office/officeart/2005/8/layout/bProcess4"/>
    <dgm:cxn modelId="{DB70B59D-A5E2-4CBD-B3E8-E347B1DFE18D}" type="presOf" srcId="{F4D7646E-D462-40F0-9232-00F08F6818A5}" destId="{4FD9B25A-FD03-4687-9A15-2A23B0BEF136}" srcOrd="0" destOrd="0" presId="urn:microsoft.com/office/officeart/2005/8/layout/bProcess4"/>
    <dgm:cxn modelId="{B8BF9929-B9BC-45E0-8383-42A13F2DCB53}" srcId="{24E766C4-5C76-4678-8D33-2C1BB58BA1D7}" destId="{2620999F-E36C-4AE7-9294-BC01E171E12C}" srcOrd="3" destOrd="0" parTransId="{C63B2FA3-A752-4669-9263-D1C92A864D35}" sibTransId="{0EE853BD-25CE-499E-B8F8-9E2EBE584098}"/>
    <dgm:cxn modelId="{EDF24E4A-29E1-4A54-A500-DAEED21B434B}" type="presOf" srcId="{7F9B29B4-D04D-45E2-BA11-3E04AA20D066}" destId="{FF179DC1-E22E-47DD-817E-B3CA32C36641}" srcOrd="0" destOrd="0" presId="urn:microsoft.com/office/officeart/2005/8/layout/bProcess4"/>
    <dgm:cxn modelId="{AD15C8FD-9B4F-4D9A-956A-B65E1053070B}" type="presOf" srcId="{3B322F3F-FE31-4E47-BD16-CFEA6E05A106}" destId="{8B92715B-EB37-4BFD-B4E3-64054CF276AE}" srcOrd="0" destOrd="0" presId="urn:microsoft.com/office/officeart/2005/8/layout/bProcess4"/>
    <dgm:cxn modelId="{B80C9A1B-477B-4760-8216-3D370928EB6C}" srcId="{24E766C4-5C76-4678-8D33-2C1BB58BA1D7}" destId="{A8AF4A32-16EB-40C8-884F-C3F878FCE9BC}" srcOrd="0" destOrd="0" parTransId="{86FC6679-C44B-4AD6-B513-1F6225BE163F}" sibTransId="{BC6829E9-338C-4877-93DB-165D1941FE88}"/>
    <dgm:cxn modelId="{E8456F3A-D921-445B-A4C8-9C0ECE647979}" srcId="{24E766C4-5C76-4678-8D33-2C1BB58BA1D7}" destId="{D4B2D84B-DA6F-419C-9F4B-777207F3FBD3}" srcOrd="2" destOrd="0" parTransId="{E4716F8E-EBEF-49DC-A89C-A6EC76FBA7DC}" sibTransId="{6873272C-89D8-4879-B1FA-EB5849494161}"/>
    <dgm:cxn modelId="{E05F60FC-6D89-4073-A34C-94BE768ADC21}" srcId="{24E766C4-5C76-4678-8D33-2C1BB58BA1D7}" destId="{0860F128-B6C8-4BF2-9C7A-B585ADB799AD}" srcOrd="7" destOrd="0" parTransId="{C22EB028-976B-4658-85C4-55986BEA9A02}" sibTransId="{35823756-3CDB-4617-B32F-19DE16EB1912}"/>
    <dgm:cxn modelId="{69E58720-6FC7-4CCD-8776-F3C914874E5A}" type="presOf" srcId="{2EADFF9B-7825-4404-99E3-005019A5B3A2}" destId="{59FC93B1-9850-46D9-A229-169C162A817F}" srcOrd="0" destOrd="0" presId="urn:microsoft.com/office/officeart/2005/8/layout/bProcess4"/>
    <dgm:cxn modelId="{DEFFA5A9-2B82-4BBB-AFDB-C3FDF1701BFE}" type="presOf" srcId="{6873272C-89D8-4879-B1FA-EB5849494161}" destId="{AA761B78-C740-4176-80CE-8D549D2451D8}" srcOrd="0" destOrd="0" presId="urn:microsoft.com/office/officeart/2005/8/layout/bProcess4"/>
    <dgm:cxn modelId="{CE613917-7403-479C-BFE8-4B97CB42500C}" type="presOf" srcId="{A8AF4A32-16EB-40C8-884F-C3F878FCE9BC}" destId="{BD4127EE-CBF9-4A9A-8FDE-90FCA72616E4}" srcOrd="0" destOrd="0" presId="urn:microsoft.com/office/officeart/2005/8/layout/bProcess4"/>
    <dgm:cxn modelId="{5931FA79-5F24-442E-995E-F9BF0EE2A5F7}" type="presOf" srcId="{2D66EA6B-C03D-4284-A644-62A592A95324}" destId="{E46A2058-E283-4776-B3E5-D94355A57502}" srcOrd="0" destOrd="0" presId="urn:microsoft.com/office/officeart/2005/8/layout/bProcess4"/>
    <dgm:cxn modelId="{82B26E00-173E-4A49-8FE4-61BDACA63819}" type="presOf" srcId="{0860F128-B6C8-4BF2-9C7A-B585ADB799AD}" destId="{64410B99-F821-4941-9644-72D3EB46E981}" srcOrd="0" destOrd="0" presId="urn:microsoft.com/office/officeart/2005/8/layout/bProcess4"/>
    <dgm:cxn modelId="{1F72865B-0FCF-4678-B6BF-249EE1598785}" srcId="{24E766C4-5C76-4678-8D33-2C1BB58BA1D7}" destId="{2D66EA6B-C03D-4284-A644-62A592A95324}" srcOrd="5" destOrd="0" parTransId="{3C03E589-A2CF-4B32-86FD-F230C3964D84}" sibTransId="{F4D7646E-D462-40F0-9232-00F08F6818A5}"/>
    <dgm:cxn modelId="{E6CEB3FE-AD6C-4978-A54A-1C51FD4A1A52}" type="presOf" srcId="{2A4F3994-8A34-4C59-8396-526697CBFC6C}" destId="{872E8944-096D-4742-8989-7ED07243BD94}" srcOrd="0" destOrd="0" presId="urn:microsoft.com/office/officeart/2005/8/layout/bProcess4"/>
    <dgm:cxn modelId="{6429D1EA-ADE8-42AA-8B74-5F1E54F7E942}" type="presOf" srcId="{2620999F-E36C-4AE7-9294-BC01E171E12C}" destId="{72A89BD9-1BEB-45D4-823F-8AE2E273AA0D}" srcOrd="0" destOrd="0" presId="urn:microsoft.com/office/officeart/2005/8/layout/bProcess4"/>
    <dgm:cxn modelId="{0CA71E38-EBCA-459E-A3B6-6CAE6325FD7A}" type="presOf" srcId="{BB1486D3-0083-4D2F-AAE2-469B2DB98CBD}" destId="{3FE8A4FF-96B9-4525-856A-0A97991C0FA2}" srcOrd="0" destOrd="0" presId="urn:microsoft.com/office/officeart/2005/8/layout/bProcess4"/>
    <dgm:cxn modelId="{52F163CA-682C-43B6-AE81-50D1F43C3A46}" type="presParOf" srcId="{CCBEA154-320B-405B-85E0-82EB1EC8E496}" destId="{C629083D-0823-4326-BDD9-B7456DEA3035}" srcOrd="0" destOrd="0" presId="urn:microsoft.com/office/officeart/2005/8/layout/bProcess4"/>
    <dgm:cxn modelId="{12289E0E-36C6-45A1-9E41-74AA96648B09}" type="presParOf" srcId="{C629083D-0823-4326-BDD9-B7456DEA3035}" destId="{6896FBC0-A8C9-4762-8C5D-AD48EEC395A2}" srcOrd="0" destOrd="0" presId="urn:microsoft.com/office/officeart/2005/8/layout/bProcess4"/>
    <dgm:cxn modelId="{DA6B670B-3A31-422E-B72F-92AABEE4535A}" type="presParOf" srcId="{C629083D-0823-4326-BDD9-B7456DEA3035}" destId="{BD4127EE-CBF9-4A9A-8FDE-90FCA72616E4}" srcOrd="1" destOrd="0" presId="urn:microsoft.com/office/officeart/2005/8/layout/bProcess4"/>
    <dgm:cxn modelId="{48524477-1CBF-4C39-9146-DFD9DAE1FA4E}" type="presParOf" srcId="{CCBEA154-320B-405B-85E0-82EB1EC8E496}" destId="{90E34992-3AFB-4C8A-BDC1-789432BA1EC2}" srcOrd="1" destOrd="0" presId="urn:microsoft.com/office/officeart/2005/8/layout/bProcess4"/>
    <dgm:cxn modelId="{473DE236-1DF5-465C-911D-2DFD5FD5E7C7}" type="presParOf" srcId="{CCBEA154-320B-405B-85E0-82EB1EC8E496}" destId="{A594236A-79B4-47F0-87D3-2CB7D49AC8E7}" srcOrd="2" destOrd="0" presId="urn:microsoft.com/office/officeart/2005/8/layout/bProcess4"/>
    <dgm:cxn modelId="{E44A81F0-B179-48AB-802A-B59EAA7DB4A6}" type="presParOf" srcId="{A594236A-79B4-47F0-87D3-2CB7D49AC8E7}" destId="{F936EDFA-2D96-460C-B44E-E4588CCCD2F1}" srcOrd="0" destOrd="0" presId="urn:microsoft.com/office/officeart/2005/8/layout/bProcess4"/>
    <dgm:cxn modelId="{EC5803A0-6A8D-4948-A165-30AC09B020AA}" type="presParOf" srcId="{A594236A-79B4-47F0-87D3-2CB7D49AC8E7}" destId="{3D7C3EFF-C188-4013-8DEF-5EFBA6331250}" srcOrd="1" destOrd="0" presId="urn:microsoft.com/office/officeart/2005/8/layout/bProcess4"/>
    <dgm:cxn modelId="{5CEB5DCE-4F49-4576-9B63-44E9C5DB73D0}" type="presParOf" srcId="{CCBEA154-320B-405B-85E0-82EB1EC8E496}" destId="{3FE8A4FF-96B9-4525-856A-0A97991C0FA2}" srcOrd="3" destOrd="0" presId="urn:microsoft.com/office/officeart/2005/8/layout/bProcess4"/>
    <dgm:cxn modelId="{321942E9-810F-4072-84B9-50823DB2EB90}" type="presParOf" srcId="{CCBEA154-320B-405B-85E0-82EB1EC8E496}" destId="{3EE5B5B8-49F5-4A57-B398-98AD7E5DF98A}" srcOrd="4" destOrd="0" presId="urn:microsoft.com/office/officeart/2005/8/layout/bProcess4"/>
    <dgm:cxn modelId="{3A463F71-EC7F-4C28-8EAC-40E2BE1A086C}" type="presParOf" srcId="{3EE5B5B8-49F5-4A57-B398-98AD7E5DF98A}" destId="{55B48607-32ED-4E87-85E4-84D092D5C98C}" srcOrd="0" destOrd="0" presId="urn:microsoft.com/office/officeart/2005/8/layout/bProcess4"/>
    <dgm:cxn modelId="{11B59996-75B0-4AB7-9BA7-FB7614DA46A5}" type="presParOf" srcId="{3EE5B5B8-49F5-4A57-B398-98AD7E5DF98A}" destId="{7903D034-875B-4183-8D25-8729B4535994}" srcOrd="1" destOrd="0" presId="urn:microsoft.com/office/officeart/2005/8/layout/bProcess4"/>
    <dgm:cxn modelId="{5E2F4662-B588-460A-BCBD-90C4E02920A0}" type="presParOf" srcId="{CCBEA154-320B-405B-85E0-82EB1EC8E496}" destId="{AA761B78-C740-4176-80CE-8D549D2451D8}" srcOrd="5" destOrd="0" presId="urn:microsoft.com/office/officeart/2005/8/layout/bProcess4"/>
    <dgm:cxn modelId="{FC8F27A4-2812-4B51-9762-B576498B5596}" type="presParOf" srcId="{CCBEA154-320B-405B-85E0-82EB1EC8E496}" destId="{3C61F3A8-1493-458E-ABB2-ADA95F12BA13}" srcOrd="6" destOrd="0" presId="urn:microsoft.com/office/officeart/2005/8/layout/bProcess4"/>
    <dgm:cxn modelId="{F7890BF2-F37B-4B95-86B8-59BF9FD4934E}" type="presParOf" srcId="{3C61F3A8-1493-458E-ABB2-ADA95F12BA13}" destId="{634F40BC-B9FB-4756-BD67-D89A3DD2E741}" srcOrd="0" destOrd="0" presId="urn:microsoft.com/office/officeart/2005/8/layout/bProcess4"/>
    <dgm:cxn modelId="{CF7131FF-32D8-4C3B-8FD7-3F3990623C42}" type="presParOf" srcId="{3C61F3A8-1493-458E-ABB2-ADA95F12BA13}" destId="{72A89BD9-1BEB-45D4-823F-8AE2E273AA0D}" srcOrd="1" destOrd="0" presId="urn:microsoft.com/office/officeart/2005/8/layout/bProcess4"/>
    <dgm:cxn modelId="{3F9E1BAC-7D3B-41CD-9041-79DD3D1BB77C}" type="presParOf" srcId="{CCBEA154-320B-405B-85E0-82EB1EC8E496}" destId="{5D4F8124-5D96-4A17-AC74-043329C23BBB}" srcOrd="7" destOrd="0" presId="urn:microsoft.com/office/officeart/2005/8/layout/bProcess4"/>
    <dgm:cxn modelId="{3B110F96-6E3B-4E38-8EC1-B418E2007686}" type="presParOf" srcId="{CCBEA154-320B-405B-85E0-82EB1EC8E496}" destId="{AEBE37C0-5B0A-469A-AC4F-FE12BFA8B1C7}" srcOrd="8" destOrd="0" presId="urn:microsoft.com/office/officeart/2005/8/layout/bProcess4"/>
    <dgm:cxn modelId="{2687BF03-85F6-440F-B850-08BB6CB799A5}" type="presParOf" srcId="{AEBE37C0-5B0A-469A-AC4F-FE12BFA8B1C7}" destId="{0C308124-0017-4997-8736-C3D8D7EC1515}" srcOrd="0" destOrd="0" presId="urn:microsoft.com/office/officeart/2005/8/layout/bProcess4"/>
    <dgm:cxn modelId="{85620225-7FAA-4240-BEAB-CF1D12FDC89A}" type="presParOf" srcId="{AEBE37C0-5B0A-469A-AC4F-FE12BFA8B1C7}" destId="{872E8944-096D-4742-8989-7ED07243BD94}" srcOrd="1" destOrd="0" presId="urn:microsoft.com/office/officeart/2005/8/layout/bProcess4"/>
    <dgm:cxn modelId="{4BF5330C-4291-4100-AC4E-F71EC71C2A10}" type="presParOf" srcId="{CCBEA154-320B-405B-85E0-82EB1EC8E496}" destId="{8B92715B-EB37-4BFD-B4E3-64054CF276AE}" srcOrd="9" destOrd="0" presId="urn:microsoft.com/office/officeart/2005/8/layout/bProcess4"/>
    <dgm:cxn modelId="{BABCF41D-8EB7-4EEC-8281-7FF340F76301}" type="presParOf" srcId="{CCBEA154-320B-405B-85E0-82EB1EC8E496}" destId="{8D7DD008-A05F-46C8-96DF-CD6A9F6DC57D}" srcOrd="10" destOrd="0" presId="urn:microsoft.com/office/officeart/2005/8/layout/bProcess4"/>
    <dgm:cxn modelId="{1EF4A1B0-FF88-47D2-AE6B-B71967A2EA3B}" type="presParOf" srcId="{8D7DD008-A05F-46C8-96DF-CD6A9F6DC57D}" destId="{7AB30058-6DE3-48DA-9EF1-7FE32B38A9C4}" srcOrd="0" destOrd="0" presId="urn:microsoft.com/office/officeart/2005/8/layout/bProcess4"/>
    <dgm:cxn modelId="{FDA5816A-72CC-44D0-B117-F1E33C02CE94}" type="presParOf" srcId="{8D7DD008-A05F-46C8-96DF-CD6A9F6DC57D}" destId="{E46A2058-E283-4776-B3E5-D94355A57502}" srcOrd="1" destOrd="0" presId="urn:microsoft.com/office/officeart/2005/8/layout/bProcess4"/>
    <dgm:cxn modelId="{0AB80852-5D05-473E-8004-CAC24BDEDA5C}" type="presParOf" srcId="{CCBEA154-320B-405B-85E0-82EB1EC8E496}" destId="{4FD9B25A-FD03-4687-9A15-2A23B0BEF136}" srcOrd="11" destOrd="0" presId="urn:microsoft.com/office/officeart/2005/8/layout/bProcess4"/>
    <dgm:cxn modelId="{1DC291DF-6111-4FA1-AF08-AFB41BD6D290}" type="presParOf" srcId="{CCBEA154-320B-405B-85E0-82EB1EC8E496}" destId="{05C73D47-3DAE-47B1-84DD-2C807C7EEB24}" srcOrd="12" destOrd="0" presId="urn:microsoft.com/office/officeart/2005/8/layout/bProcess4"/>
    <dgm:cxn modelId="{1D912839-1584-43A0-8E67-6B142109154A}" type="presParOf" srcId="{05C73D47-3DAE-47B1-84DD-2C807C7EEB24}" destId="{01BBCA3E-9147-4066-924C-8D4A3570070C}" srcOrd="0" destOrd="0" presId="urn:microsoft.com/office/officeart/2005/8/layout/bProcess4"/>
    <dgm:cxn modelId="{64C02D2E-F3B8-4D6E-9386-85E95611A29D}" type="presParOf" srcId="{05C73D47-3DAE-47B1-84DD-2C807C7EEB24}" destId="{59FC93B1-9850-46D9-A229-169C162A817F}" srcOrd="1" destOrd="0" presId="urn:microsoft.com/office/officeart/2005/8/layout/bProcess4"/>
    <dgm:cxn modelId="{F9C50EB6-2178-429F-86FF-3D98302E5B16}" type="presParOf" srcId="{CCBEA154-320B-405B-85E0-82EB1EC8E496}" destId="{FF179DC1-E22E-47DD-817E-B3CA32C36641}" srcOrd="13" destOrd="0" presId="urn:microsoft.com/office/officeart/2005/8/layout/bProcess4"/>
    <dgm:cxn modelId="{F6B59B57-3EA9-42BD-B0DA-018047C66DBC}" type="presParOf" srcId="{CCBEA154-320B-405B-85E0-82EB1EC8E496}" destId="{22A15CFF-188A-4270-973D-6287437370B5}" srcOrd="14" destOrd="0" presId="urn:microsoft.com/office/officeart/2005/8/layout/bProcess4"/>
    <dgm:cxn modelId="{C1D246DD-745C-48F6-BAE2-C8E4DB0509EB}" type="presParOf" srcId="{22A15CFF-188A-4270-973D-6287437370B5}" destId="{028275AD-07C6-413F-BA28-B9340B22AF35}" srcOrd="0" destOrd="0" presId="urn:microsoft.com/office/officeart/2005/8/layout/bProcess4"/>
    <dgm:cxn modelId="{4E7EF5AF-222C-44C7-B264-3BBD147771C4}" type="presParOf" srcId="{22A15CFF-188A-4270-973D-6287437370B5}" destId="{64410B99-F821-4941-9644-72D3EB46E98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5B516-A0B1-40ED-8838-26260C04D005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Create a </a:t>
          </a:r>
          <a:r>
            <a:rPr lang="en-US" sz="2100" b="1" kern="1200" dirty="0" smtClean="0"/>
            <a:t>master</a:t>
          </a:r>
          <a:r>
            <a:rPr lang="en-US" sz="2100" kern="1200" dirty="0" smtClean="0"/>
            <a:t> disk – high-intensity laser</a:t>
          </a:r>
          <a:endParaRPr lang="en-US" sz="2100" kern="1200" dirty="0"/>
        </a:p>
      </dsp:txBody>
      <dsp:txXfrm>
        <a:off x="23861" y="23861"/>
        <a:ext cx="5362379" cy="766951"/>
      </dsp:txXfrm>
    </dsp:sp>
    <dsp:sp modelId="{B7D8E046-A11E-40FE-9A84-5DBCFF1C38AC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Use </a:t>
          </a:r>
          <a:r>
            <a:rPr lang="en-US" sz="2100" b="1" kern="1200" dirty="0" smtClean="0"/>
            <a:t>master</a:t>
          </a:r>
          <a:r>
            <a:rPr lang="en-US" sz="2100" kern="1200" dirty="0" smtClean="0"/>
            <a:t> to </a:t>
          </a:r>
          <a:r>
            <a:rPr lang="en-GB" sz="2100" kern="1200" dirty="0" smtClean="0"/>
            <a:t>make a die to stamp out copies onto polycarbonate</a:t>
          </a:r>
          <a:endParaRPr lang="en-US" sz="2100" kern="1200" dirty="0"/>
        </a:p>
      </dsp:txBody>
      <dsp:txXfrm>
        <a:off x="497063" y="951683"/>
        <a:ext cx="5286330" cy="766951"/>
      </dsp:txXfrm>
    </dsp:sp>
    <dsp:sp modelId="{09848457-D9AB-4F54-BD12-F34F2554D41F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dirty="0" smtClean="0"/>
            <a:t>Pitted surface </a:t>
          </a:r>
          <a:r>
            <a:rPr lang="en-GB" sz="2100" kern="1200" dirty="0" smtClean="0"/>
            <a:t>- coated with a highly reflective surface (aluminium / gold)</a:t>
          </a:r>
          <a:endParaRPr lang="en-US" sz="2100" kern="1200" dirty="0"/>
        </a:p>
      </dsp:txBody>
      <dsp:txXfrm>
        <a:off x="970265" y="1879505"/>
        <a:ext cx="5286330" cy="766951"/>
      </dsp:txXfrm>
    </dsp:sp>
    <dsp:sp modelId="{37043328-EC31-4E6F-9D10-EC5C9278ACC8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Shiny surface - protected against dust and scratches by suing a top coat of clear </a:t>
          </a:r>
          <a:r>
            <a:rPr lang="en-GB" sz="2100" b="1" kern="1200" dirty="0" smtClean="0"/>
            <a:t>acrylic</a:t>
          </a:r>
          <a:endParaRPr lang="en-US" sz="2100" b="1" kern="1200" dirty="0"/>
        </a:p>
      </dsp:txBody>
      <dsp:txXfrm>
        <a:off x="1443466" y="2807328"/>
        <a:ext cx="5286330" cy="766951"/>
      </dsp:txXfrm>
    </dsp:sp>
    <dsp:sp modelId="{F8DA33F6-BEDA-4A3A-BBAD-F8ADA62041DC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A label can be silkscreened onto the acrylic</a:t>
          </a:r>
          <a:endParaRPr lang="en-US" sz="2100" kern="1200" dirty="0"/>
        </a:p>
      </dsp:txBody>
      <dsp:txXfrm>
        <a:off x="1916669" y="3735150"/>
        <a:ext cx="5286330" cy="766951"/>
      </dsp:txXfrm>
    </dsp:sp>
    <dsp:sp modelId="{31A4F7FD-101A-4629-B920-89E44F266FC7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5926400" y="595164"/>
        <a:ext cx="291245" cy="398477"/>
      </dsp:txXfrm>
    </dsp:sp>
    <dsp:sp modelId="{55BCBC44-CCEF-4016-9E44-F8DBC219E9DD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399602" y="1522986"/>
        <a:ext cx="291245" cy="398477"/>
      </dsp:txXfrm>
    </dsp:sp>
    <dsp:sp modelId="{361C9955-CAE9-426D-A200-DAF64866B115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872804" y="2437231"/>
        <a:ext cx="291245" cy="398477"/>
      </dsp:txXfrm>
    </dsp:sp>
    <dsp:sp modelId="{8ADA775E-0A0B-4EC4-BE19-C73815F9F8CB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7346006" y="3374105"/>
        <a:ext cx="291245" cy="3984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34992-3AFB-4C8A-BDC1-789432BA1EC2}">
      <dsp:nvSpPr>
        <dsp:cNvPr id="0" name=""/>
        <dsp:cNvSpPr/>
      </dsp:nvSpPr>
      <dsp:spPr>
        <a:xfrm rot="5400000">
          <a:off x="-194228" y="1029234"/>
          <a:ext cx="1605958" cy="193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127EE-CBF9-4A9A-8FDE-90FCA72616E4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Low-powered laser – retrieve information from CD</a:t>
          </a:r>
          <a:endParaRPr lang="en-US" sz="1500" kern="1200" dirty="0"/>
        </a:p>
      </dsp:txBody>
      <dsp:txXfrm>
        <a:off x="211121" y="39298"/>
        <a:ext cx="2078140" cy="1216604"/>
      </dsp:txXfrm>
    </dsp:sp>
    <dsp:sp modelId="{3FE8A4FF-96B9-4525-856A-0A97991C0FA2}">
      <dsp:nvSpPr>
        <dsp:cNvPr id="0" name=""/>
        <dsp:cNvSpPr/>
      </dsp:nvSpPr>
      <dsp:spPr>
        <a:xfrm rot="5400000">
          <a:off x="-194228" y="2644614"/>
          <a:ext cx="1605958" cy="1938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C3EFF-C188-4013-8DEF-5EFBA6331250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Laser - shines through the clear polycarbonate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Motor - spins the disk past it</a:t>
          </a:r>
        </a:p>
      </dsp:txBody>
      <dsp:txXfrm>
        <a:off x="211121" y="1654679"/>
        <a:ext cx="2078140" cy="1216604"/>
      </dsp:txXfrm>
    </dsp:sp>
    <dsp:sp modelId="{AA761B78-C740-4176-80CE-8D549D2451D8}">
      <dsp:nvSpPr>
        <dsp:cNvPr id="0" name=""/>
        <dsp:cNvSpPr/>
      </dsp:nvSpPr>
      <dsp:spPr>
        <a:xfrm>
          <a:off x="613461" y="3452304"/>
          <a:ext cx="2855186" cy="1938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3D034-875B-4183-8D25-8729B4535994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Intensity of the reflected light of the laser changes as it encounters a </a:t>
          </a:r>
          <a:r>
            <a:rPr lang="en-US" sz="1500" b="1" kern="1200" dirty="0" smtClean="0"/>
            <a:t>pit</a:t>
          </a:r>
        </a:p>
      </dsp:txBody>
      <dsp:txXfrm>
        <a:off x="211121" y="3270059"/>
        <a:ext cx="2078140" cy="1216604"/>
      </dsp:txXfrm>
    </dsp:sp>
    <dsp:sp modelId="{5D4F8124-5D96-4A17-AC74-043329C23BBB}">
      <dsp:nvSpPr>
        <dsp:cNvPr id="0" name=""/>
        <dsp:cNvSpPr/>
      </dsp:nvSpPr>
      <dsp:spPr>
        <a:xfrm rot="16200000">
          <a:off x="2670379" y="2644614"/>
          <a:ext cx="1605958" cy="1938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A89BD9-1BEB-45D4-823F-8AE2E273AA0D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Lands - areas between pits</a:t>
          </a:r>
        </a:p>
      </dsp:txBody>
      <dsp:txXfrm>
        <a:off x="3075729" y="3270059"/>
        <a:ext cx="2078140" cy="1216604"/>
      </dsp:txXfrm>
    </dsp:sp>
    <dsp:sp modelId="{8B92715B-EB37-4BFD-B4E3-64054CF276AE}">
      <dsp:nvSpPr>
        <dsp:cNvPr id="0" name=""/>
        <dsp:cNvSpPr/>
      </dsp:nvSpPr>
      <dsp:spPr>
        <a:xfrm rot="16200000">
          <a:off x="2670379" y="1029234"/>
          <a:ext cx="1605958" cy="1938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E8944-096D-4742-8989-7ED07243BD94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 land is smooth surface which reflects back at higher intensity</a:t>
          </a:r>
        </a:p>
      </dsp:txBody>
      <dsp:txXfrm>
        <a:off x="3075729" y="1654679"/>
        <a:ext cx="2078140" cy="1216604"/>
      </dsp:txXfrm>
    </dsp:sp>
    <dsp:sp modelId="{4FD9B25A-FD03-4687-9A15-2A23B0BEF136}">
      <dsp:nvSpPr>
        <dsp:cNvPr id="0" name=""/>
        <dsp:cNvSpPr/>
      </dsp:nvSpPr>
      <dsp:spPr>
        <a:xfrm>
          <a:off x="3478069" y="221543"/>
          <a:ext cx="2855186" cy="193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6A2058-E283-4776-B3E5-D94355A57502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Change between pits and lands is detected by a </a:t>
          </a:r>
          <a:r>
            <a:rPr lang="en-US" sz="1500" b="1" kern="1200" dirty="0" err="1" smtClean="0"/>
            <a:t>photosensor</a:t>
          </a:r>
          <a:r>
            <a:rPr lang="en-US" sz="1500" kern="1200" dirty="0" smtClean="0"/>
            <a:t> -</a:t>
          </a:r>
          <a:r>
            <a:rPr lang="en-US" sz="1500" b="1" kern="1200" dirty="0" smtClean="0"/>
            <a:t>convert</a:t>
          </a:r>
          <a:r>
            <a:rPr lang="en-US" sz="1500" kern="1200" dirty="0" smtClean="0"/>
            <a:t> into a digital signal</a:t>
          </a:r>
        </a:p>
      </dsp:txBody>
      <dsp:txXfrm>
        <a:off x="3075729" y="39298"/>
        <a:ext cx="2078140" cy="1216604"/>
      </dsp:txXfrm>
    </dsp:sp>
    <dsp:sp modelId="{FF179DC1-E22E-47DD-817E-B3CA32C36641}">
      <dsp:nvSpPr>
        <dsp:cNvPr id="0" name=""/>
        <dsp:cNvSpPr/>
      </dsp:nvSpPr>
      <dsp:spPr>
        <a:xfrm rot="5400000">
          <a:off x="5534987" y="1029234"/>
          <a:ext cx="1605958" cy="1938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FC93B1-9850-46D9-A229-169C162A817F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The sensor tests the surface at regular intervals</a:t>
          </a:r>
        </a:p>
      </dsp:txBody>
      <dsp:txXfrm>
        <a:off x="5940337" y="39298"/>
        <a:ext cx="2078140" cy="1216604"/>
      </dsp:txXfrm>
    </dsp:sp>
    <dsp:sp modelId="{64410B99-F821-4941-9644-72D3EB46E981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The beginning or end of a pit represents a 1, when no change in elevation occur between intervals, a 0 is recorded</a:t>
          </a:r>
        </a:p>
      </dsp:txBody>
      <dsp:txXfrm>
        <a:off x="5940337" y="1654679"/>
        <a:ext cx="2078140" cy="1216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33D7F-54B2-4CB2-AF00-0E5C423B54AA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66459-912A-49E6-A5DF-5199E63E42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98FD6-871B-4784-A5D9-F37357925EF2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C646B-D3C8-4981-B60B-38C0287FD3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8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pmu.org/wp-content/uploads/2012/02/keyboard-ball-big.jpg"/>
          <p:cNvPicPr>
            <a:picLocks noChangeAspect="1" noChangeArrowheads="1"/>
          </p:cNvPicPr>
          <p:nvPr/>
        </p:nvPicPr>
        <p:blipFill>
          <a:blip r:embed="rId2" cstate="print"/>
          <a:srcRect l="8571" r="3810"/>
          <a:stretch>
            <a:fillRect/>
          </a:stretch>
        </p:blipFill>
        <p:spPr bwMode="auto">
          <a:xfrm>
            <a:off x="6754091" y="4191000"/>
            <a:ext cx="2389908" cy="20954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7772400" cy="1470025"/>
          </a:xfrm>
        </p:spPr>
        <p:txBody>
          <a:bodyPr/>
          <a:lstStyle>
            <a:lvl1pPr algn="l"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57600"/>
            <a:ext cx="64008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>
              <a:buNone/>
              <a:defRPr sz="24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457200"/>
            <a:ext cx="2000432" cy="95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71718"/>
      </p:ext>
    </p:extLst>
  </p:cSld>
  <p:clrMapOvr>
    <a:masterClrMapping/>
  </p:clrMapOvr>
  <p:transition spd="med" advClick="0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217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8972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1673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 anchor="t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defRPr sz="4000" b="1" cap="none" spc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8" descr="https://si0.twimg.com/profile_images/2190168281/leaf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90912">
            <a:off x="5327431" y="3373512"/>
            <a:ext cx="3033857" cy="30338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8461471"/>
      </p:ext>
    </p:extLst>
  </p:cSld>
  <p:clrMapOvr>
    <a:masterClrMapping/>
  </p:clrMapOvr>
  <p:transition spd="med"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560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963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387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80164"/>
      </p:ext>
    </p:extLst>
  </p:cSld>
  <p:clrMapOvr>
    <a:masterClrMapping/>
  </p:clrMapOvr>
  <p:transition spd="med">
    <p:pull/>
  </p:transition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950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7" presetClass="entr" presetSubtype="0" fill="hold" nodeType="after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4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4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</p:bldLst>
  </p:timing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785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0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COMPUTER</a:t>
            </a:r>
            <a:r>
              <a:rPr lang="en-US" sz="1600" b="1" baseline="0" dirty="0" smtClean="0">
                <a:solidFill>
                  <a:schemeClr val="bg1"/>
                </a:solidFill>
                <a:latin typeface="Verdana" pitchFamily="34" charset="0"/>
              </a:rPr>
              <a:t> ORGANIZATION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11668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CMPD223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86400" y="42446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COMPUTER</a:t>
            </a:r>
            <a:r>
              <a:rPr lang="en-US" sz="1600" b="1" baseline="0" dirty="0" smtClean="0">
                <a:solidFill>
                  <a:schemeClr val="bg1"/>
                </a:solidFill>
                <a:latin typeface="Verdana" pitchFamily="34" charset="0"/>
              </a:rPr>
              <a:t> ORGANIZATION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6200" y="42446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CMPD223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86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ransition spd="med">
    <p:pull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7 EXTERNAL MEMORY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CSNB153 </a:t>
            </a:r>
            <a:r>
              <a:rPr lang="en-US" sz="28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coMPUTER</a:t>
            </a:r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SYSTEM</a:t>
            </a:r>
            <a:endParaRPr lang="en-US" sz="28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</p:cSld>
  <p:clrMapOvr>
    <a:masterClrMapping/>
  </p:clrMapOvr>
  <p:transition spd="med" advClick="0" advTm="5000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Magnetic Disk - </a:t>
            </a:r>
            <a:r>
              <a:rPr lang="en-GB" dirty="0"/>
              <a:t>Layout Methods Diagram</a:t>
            </a:r>
            <a:endParaRPr lang="en-US" dirty="0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0862" y="1600200"/>
            <a:ext cx="586227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2464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Magnetic Disk – </a:t>
            </a:r>
            <a:r>
              <a:rPr lang="en-GB" dirty="0" smtClean="0"/>
              <a:t>Constant Angular Velocity</a:t>
            </a:r>
            <a:endParaRPr lang="en-US" dirty="0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0" t="14778" r="51484" b="25870"/>
          <a:stretch/>
        </p:blipFill>
        <p:spPr bwMode="auto">
          <a:xfrm>
            <a:off x="228600" y="1752600"/>
            <a:ext cx="3668486" cy="389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86200" y="1874837"/>
            <a:ext cx="4800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disk is divided into a number of pie-shaped sectors and into a series of concentric </a:t>
            </a:r>
            <a:r>
              <a:rPr lang="en-US" dirty="0" smtClean="0"/>
              <a:t>tracks</a:t>
            </a:r>
          </a:p>
          <a:p>
            <a:r>
              <a:rPr lang="en-US" dirty="0"/>
              <a:t>Advantage of CAV:</a:t>
            </a:r>
          </a:p>
          <a:p>
            <a:pPr lvl="1"/>
            <a:r>
              <a:rPr lang="en-US" dirty="0"/>
              <a:t>The individual blocks of data can be directly addressed by tracks and </a:t>
            </a:r>
            <a:r>
              <a:rPr lang="en-US" dirty="0" smtClean="0"/>
              <a:t>sectors</a:t>
            </a:r>
            <a:endParaRPr lang="en-US" dirty="0"/>
          </a:p>
          <a:p>
            <a:r>
              <a:rPr lang="en-US" dirty="0"/>
              <a:t>Disadvantage of CAV:</a:t>
            </a:r>
          </a:p>
          <a:p>
            <a:pPr lvl="1"/>
            <a:r>
              <a:rPr lang="en-US" dirty="0"/>
              <a:t>The amount of data that can be stored on the long outer tracks is the only same as what can be stored on the short inner </a:t>
            </a:r>
            <a:r>
              <a:rPr lang="en-US" dirty="0" smtClean="0"/>
              <a:t>tracks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1668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863347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Magnetic Disk – </a:t>
            </a:r>
            <a:r>
              <a:rPr lang="en-GB" dirty="0" smtClean="0"/>
              <a:t>Multiple Zone Recording</a:t>
            </a:r>
            <a:endParaRPr lang="en-US" dirty="0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63" t="14778" r="8742" b="25870"/>
          <a:stretch/>
        </p:blipFill>
        <p:spPr bwMode="auto">
          <a:xfrm>
            <a:off x="304800" y="1752600"/>
            <a:ext cx="3189514" cy="389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86200" y="1874837"/>
            <a:ext cx="4800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surface is divided into a number of concentric </a:t>
            </a:r>
            <a:r>
              <a:rPr lang="en-US" b="1" dirty="0"/>
              <a:t>zones</a:t>
            </a:r>
            <a:r>
              <a:rPr lang="en-US" dirty="0"/>
              <a:t> </a:t>
            </a:r>
            <a:r>
              <a:rPr lang="en-US" dirty="0" smtClean="0"/>
              <a:t>–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number of bits per track is </a:t>
            </a:r>
            <a:r>
              <a:rPr lang="en-US" dirty="0" smtClean="0"/>
              <a:t>constant (Within the zone)</a:t>
            </a:r>
          </a:p>
          <a:p>
            <a:pPr lvl="1"/>
            <a:r>
              <a:rPr lang="en-US" dirty="0"/>
              <a:t>Zones farther from the center contain more bits (since more sectors) than zones closer to the center</a:t>
            </a:r>
          </a:p>
          <a:p>
            <a:r>
              <a:rPr lang="en-US" dirty="0" smtClean="0"/>
              <a:t>Advantage:</a:t>
            </a:r>
            <a:endParaRPr lang="en-US" dirty="0"/>
          </a:p>
          <a:p>
            <a:pPr lvl="1"/>
            <a:r>
              <a:rPr lang="en-US" dirty="0" smtClean="0"/>
              <a:t>Increase density</a:t>
            </a:r>
          </a:p>
          <a:p>
            <a:r>
              <a:rPr lang="en-US" dirty="0" smtClean="0"/>
              <a:t>Disadvantage:</a:t>
            </a:r>
            <a:endParaRPr lang="en-US" dirty="0"/>
          </a:p>
          <a:p>
            <a:pPr lvl="1"/>
            <a:r>
              <a:rPr lang="en-US" dirty="0" smtClean="0"/>
              <a:t>Require complex circuitry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1668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5400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Magnetic Disk – </a:t>
            </a:r>
            <a:br>
              <a:rPr lang="en-US" dirty="0" smtClean="0"/>
            </a:br>
            <a:r>
              <a:rPr lang="en-US" dirty="0" smtClean="0"/>
              <a:t>Physical Characteristics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Head motion</a:t>
            </a:r>
          </a:p>
          <a:p>
            <a:pPr lvl="1"/>
            <a:r>
              <a:rPr lang="en-US" dirty="0"/>
              <a:t>Fixed head</a:t>
            </a:r>
          </a:p>
          <a:p>
            <a:pPr lvl="2"/>
            <a:r>
              <a:rPr lang="en-US" dirty="0"/>
              <a:t>One read write head per track</a:t>
            </a:r>
          </a:p>
          <a:p>
            <a:pPr lvl="2"/>
            <a:r>
              <a:rPr lang="en-US" dirty="0"/>
              <a:t>Heads mounted on fixed ridged arm</a:t>
            </a:r>
          </a:p>
          <a:p>
            <a:pPr lvl="1"/>
            <a:r>
              <a:rPr lang="en-US" dirty="0"/>
              <a:t>Movable head</a:t>
            </a:r>
          </a:p>
          <a:p>
            <a:pPr lvl="2"/>
            <a:r>
              <a:rPr lang="en-US" dirty="0"/>
              <a:t>One read write head per side</a:t>
            </a:r>
          </a:p>
          <a:p>
            <a:pPr lvl="2"/>
            <a:r>
              <a:rPr lang="en-US" dirty="0"/>
              <a:t>Mounted on a movable arm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1448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820476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Magnetic Disk – </a:t>
            </a:r>
            <a:br>
              <a:rPr lang="en-US" dirty="0" smtClean="0"/>
            </a:br>
            <a:r>
              <a:rPr lang="en-US" dirty="0" smtClean="0"/>
              <a:t>Physical Characteristics (Cont.)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GB" dirty="0"/>
              <a:t>Removable disk</a:t>
            </a:r>
          </a:p>
          <a:p>
            <a:pPr lvl="1"/>
            <a:r>
              <a:rPr lang="en-GB" dirty="0"/>
              <a:t>Can be removed from drive and replaced with another disk</a:t>
            </a:r>
          </a:p>
          <a:p>
            <a:pPr lvl="1"/>
            <a:r>
              <a:rPr lang="en-GB" dirty="0"/>
              <a:t>Provides unlimited storage capacity</a:t>
            </a:r>
          </a:p>
          <a:p>
            <a:pPr lvl="1"/>
            <a:r>
              <a:rPr lang="en-GB" dirty="0"/>
              <a:t>Easy data transfer between systems</a:t>
            </a:r>
          </a:p>
          <a:p>
            <a:r>
              <a:rPr lang="en-GB" dirty="0" smtClean="0"/>
              <a:t>Non-removable </a:t>
            </a:r>
            <a:r>
              <a:rPr lang="en-GB" dirty="0"/>
              <a:t>disk</a:t>
            </a:r>
          </a:p>
          <a:p>
            <a:pPr lvl="1"/>
            <a:r>
              <a:rPr lang="en-GB" dirty="0"/>
              <a:t>Permanently mounted in the drive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7633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Disk – Classifications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Head mechanism</a:t>
            </a:r>
          </a:p>
          <a:p>
            <a:r>
              <a:rPr lang="en-US" dirty="0" smtClean="0"/>
              <a:t>#1 Traditional head</a:t>
            </a:r>
          </a:p>
          <a:p>
            <a:pPr lvl="1"/>
            <a:r>
              <a:rPr lang="en-GB" dirty="0" smtClean="0"/>
              <a:t>Positioned </a:t>
            </a:r>
            <a:r>
              <a:rPr lang="en-GB" dirty="0"/>
              <a:t>a fixed distance above the platter-allowing an air </a:t>
            </a:r>
            <a:r>
              <a:rPr lang="en-GB" dirty="0" smtClean="0"/>
              <a:t>gap</a:t>
            </a:r>
          </a:p>
          <a:p>
            <a:r>
              <a:rPr lang="en-GB" dirty="0" smtClean="0"/>
              <a:t>#2 </a:t>
            </a:r>
            <a:r>
              <a:rPr lang="en-GB" dirty="0"/>
              <a:t>head mechanism that actually comes into physical contact with the medium during R/W </a:t>
            </a:r>
            <a:r>
              <a:rPr lang="en-GB" dirty="0" smtClean="0"/>
              <a:t>operation</a:t>
            </a:r>
          </a:p>
          <a:p>
            <a:pPr lvl="1"/>
            <a:r>
              <a:rPr lang="en-GB" dirty="0" smtClean="0"/>
              <a:t>Used in floppy disk</a:t>
            </a:r>
          </a:p>
          <a:p>
            <a:pPr lvl="2"/>
            <a:r>
              <a:rPr lang="en-US" dirty="0"/>
              <a:t>8”, 5.25”, 3.5”</a:t>
            </a:r>
          </a:p>
          <a:p>
            <a:pPr lvl="2"/>
            <a:r>
              <a:rPr lang="en-US" dirty="0"/>
              <a:t>Small capacity</a:t>
            </a:r>
          </a:p>
          <a:p>
            <a:pPr lvl="2"/>
            <a:r>
              <a:rPr lang="en-US" dirty="0"/>
              <a:t>Up to 1.44Mbyte (2.88M never popular)</a:t>
            </a:r>
          </a:p>
          <a:p>
            <a:pPr lvl="2"/>
            <a:r>
              <a:rPr lang="en-US" dirty="0"/>
              <a:t>Slow</a:t>
            </a:r>
          </a:p>
          <a:p>
            <a:pPr lvl="2"/>
            <a:r>
              <a:rPr lang="en-US" dirty="0"/>
              <a:t>Universal</a:t>
            </a:r>
          </a:p>
          <a:p>
            <a:pPr lvl="2"/>
            <a:r>
              <a:rPr lang="en-US" dirty="0"/>
              <a:t>Cheap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0081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4312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Disk -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 on;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omputer system</a:t>
            </a:r>
          </a:p>
          <a:p>
            <a:pPr lvl="1"/>
            <a:r>
              <a:rPr lang="en-GB" dirty="0" smtClean="0"/>
              <a:t>OS</a:t>
            </a:r>
          </a:p>
          <a:p>
            <a:pPr lvl="1"/>
            <a:r>
              <a:rPr lang="en-GB" dirty="0"/>
              <a:t>N</a:t>
            </a:r>
            <a:r>
              <a:rPr lang="en-GB" dirty="0" smtClean="0"/>
              <a:t>ature </a:t>
            </a:r>
            <a:r>
              <a:rPr lang="en-GB" dirty="0"/>
              <a:t>of the I/O channel </a:t>
            </a:r>
            <a:endParaRPr lang="en-GB" dirty="0" smtClean="0"/>
          </a:p>
          <a:p>
            <a:pPr lvl="1"/>
            <a:r>
              <a:rPr lang="en-GB" dirty="0" smtClean="0"/>
              <a:t>Disk </a:t>
            </a:r>
            <a:r>
              <a:rPr lang="en-GB" dirty="0"/>
              <a:t>controller hardware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763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Magnetic Disk – Performance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336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General </a:t>
            </a:r>
            <a:r>
              <a:rPr lang="en-GB" dirty="0"/>
              <a:t>timing of disk I/O </a:t>
            </a:r>
            <a:r>
              <a:rPr lang="en-GB" dirty="0" smtClean="0"/>
              <a:t>transfer</a:t>
            </a:r>
          </a:p>
          <a:p>
            <a:pPr>
              <a:buFont typeface="Arial" charset="0"/>
              <a:buChar char="•"/>
            </a:pPr>
            <a:r>
              <a:rPr lang="en-GB" dirty="0"/>
              <a:t>Seek </a:t>
            </a:r>
            <a:r>
              <a:rPr lang="en-GB" dirty="0" smtClean="0"/>
              <a:t>time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/>
              <a:t>Moving head to correct track</a:t>
            </a:r>
          </a:p>
          <a:p>
            <a:pPr>
              <a:buFont typeface="Arial" charset="0"/>
              <a:buChar char="•"/>
            </a:pPr>
            <a:r>
              <a:rPr lang="en-GB" dirty="0"/>
              <a:t>(Rotational) </a:t>
            </a:r>
            <a:r>
              <a:rPr lang="en-GB" dirty="0" smtClean="0"/>
              <a:t>latency/delay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Waiting </a:t>
            </a:r>
            <a:r>
              <a:rPr lang="en-GB" dirty="0"/>
              <a:t>for data to rotate under head</a:t>
            </a:r>
          </a:p>
          <a:p>
            <a:pPr>
              <a:buFont typeface="Arial" charset="0"/>
              <a:buChar char="•"/>
            </a:pPr>
            <a:r>
              <a:rPr lang="en-GB" dirty="0"/>
              <a:t>Access time = Seek + Latency</a:t>
            </a:r>
          </a:p>
          <a:p>
            <a:pPr>
              <a:buFont typeface="Arial" charset="0"/>
              <a:buChar char="•"/>
            </a:pPr>
            <a:r>
              <a:rPr lang="en-GB" dirty="0"/>
              <a:t>Transfer rate-the time required for the transfer data</a:t>
            </a:r>
          </a:p>
          <a:p>
            <a:endParaRPr lang="en-US" dirty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78" t="30522" r="16350" b="45781"/>
          <a:stretch>
            <a:fillRect/>
          </a:stretch>
        </p:blipFill>
        <p:spPr bwMode="auto">
          <a:xfrm>
            <a:off x="457200" y="4233863"/>
            <a:ext cx="8229600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1668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541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Optical Storage</a:t>
            </a:r>
            <a:endParaRPr lang="en-US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2050" name="Picture 2" descr="http://www.ictlounge.com/Images/optical_stor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438399"/>
            <a:ext cx="7391400" cy="3997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1668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11109"/>
      </p:ext>
    </p:extLst>
  </p:cSld>
  <p:clrMapOvr>
    <a:masterClrMapping/>
  </p:clrMapOvr>
  <p:transition spd="med" advClick="0" advTm="3000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Storage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Originally for audio</a:t>
            </a:r>
          </a:p>
          <a:p>
            <a:r>
              <a:rPr lang="en-US" dirty="0"/>
              <a:t>650Mbytes giving over 70 minutes audio</a:t>
            </a:r>
          </a:p>
          <a:p>
            <a:r>
              <a:rPr lang="en-US" dirty="0"/>
              <a:t>The disk is formed from a resin such as polycarbonate. </a:t>
            </a:r>
          </a:p>
          <a:p>
            <a:r>
              <a:rPr lang="en-US" dirty="0"/>
              <a:t>Record data digitally (music/computer data)</a:t>
            </a:r>
          </a:p>
          <a:p>
            <a:r>
              <a:rPr lang="en-US" dirty="0"/>
              <a:t>Data recorded as a series of microscopic pits on the surface of the polycarbonate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2720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9434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External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Magnetic Disk</a:t>
            </a:r>
          </a:p>
          <a:p>
            <a:r>
              <a:rPr lang="en-US" dirty="0"/>
              <a:t>Optical</a:t>
            </a:r>
          </a:p>
          <a:p>
            <a:r>
              <a:rPr lang="en-US" dirty="0"/>
              <a:t>Magnetic Tape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11668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733" y="11668"/>
            <a:ext cx="1039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CSNB153</a:t>
            </a:r>
          </a:p>
        </p:txBody>
      </p:sp>
    </p:spTree>
    <p:extLst>
      <p:ext uri="{BB962C8B-B14F-4D97-AF65-F5344CB8AC3E}">
        <p14:creationId xmlns:p14="http://schemas.microsoft.com/office/powerpoint/2010/main" val="42187266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599519"/>
            <a:ext cx="8229600" cy="914400"/>
          </a:xfrm>
        </p:spPr>
        <p:txBody>
          <a:bodyPr/>
          <a:lstStyle/>
          <a:p>
            <a:r>
              <a:rPr lang="en-US" dirty="0" smtClean="0"/>
              <a:t>Optical Storage (Cont.)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Organized </a:t>
            </a:r>
            <a:r>
              <a:rPr lang="en-US" dirty="0"/>
              <a:t>in a single spiral track in a sequence of blocks</a:t>
            </a:r>
          </a:p>
          <a:p>
            <a:r>
              <a:rPr lang="en-US" dirty="0"/>
              <a:t>Sectors near the outside of the disk are the same length as those near the </a:t>
            </a:r>
            <a:r>
              <a:rPr lang="en-US" dirty="0" smtClean="0"/>
              <a:t>inside</a:t>
            </a:r>
            <a:endParaRPr lang="en-US" dirty="0"/>
          </a:p>
          <a:p>
            <a:r>
              <a:rPr lang="en-US" dirty="0" smtClean="0"/>
              <a:t>Info </a:t>
            </a:r>
            <a:r>
              <a:rPr lang="en-US" dirty="0"/>
              <a:t>is packed evenly across the disk in segments of the same size </a:t>
            </a:r>
            <a:r>
              <a:rPr lang="en-US" dirty="0" smtClean="0"/>
              <a:t>- scanned </a:t>
            </a:r>
            <a:r>
              <a:rPr lang="en-US" dirty="0"/>
              <a:t>at the same rate by rotating the disk as a variable </a:t>
            </a:r>
            <a:r>
              <a:rPr lang="en-US" dirty="0" smtClean="0"/>
              <a:t>speed</a:t>
            </a:r>
            <a:endParaRPr lang="en-US" dirty="0"/>
          </a:p>
          <a:p>
            <a:r>
              <a:rPr lang="en-US" dirty="0"/>
              <a:t>The pits are then read by the laser as a </a:t>
            </a:r>
            <a:r>
              <a:rPr lang="en-US" b="1" dirty="0"/>
              <a:t>constant linear velocity (CLV)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1668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0247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Optical Storage - </a:t>
            </a:r>
            <a:r>
              <a:rPr lang="en-US" dirty="0" smtClean="0"/>
              <a:t>Writing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3528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7502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4973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Optical Storage - </a:t>
            </a:r>
            <a:r>
              <a:rPr lang="en-US" dirty="0" smtClean="0"/>
              <a:t>Reading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23195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1804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Optical Storage - </a:t>
            </a:r>
            <a:r>
              <a:rPr lang="en-US" dirty="0" smtClean="0"/>
              <a:t>Reading</a:t>
            </a:r>
            <a:endParaRPr lang="en-US" dirty="0"/>
          </a:p>
        </p:txBody>
      </p:sp>
      <p:pic>
        <p:nvPicPr>
          <p:cNvPr id="8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4500" y="1652556"/>
            <a:ext cx="7155000" cy="442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859153"/>
      </p:ext>
    </p:extLst>
  </p:cSld>
  <p:clrMapOvr>
    <a:masterClrMapping/>
  </p:clrMapOvr>
  <p:transition spd="med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Storage –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CD-ROM</a:t>
            </a:r>
          </a:p>
          <a:p>
            <a:r>
              <a:rPr lang="en-US" dirty="0" smtClean="0"/>
              <a:t>CD-R</a:t>
            </a:r>
          </a:p>
          <a:p>
            <a:r>
              <a:rPr lang="en-US" dirty="0" smtClean="0"/>
              <a:t>CD-RW</a:t>
            </a:r>
          </a:p>
          <a:p>
            <a:r>
              <a:rPr lang="en-US" dirty="0" smtClean="0"/>
              <a:t>DVD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99874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Storage – CD-ROM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Appropriate </a:t>
            </a:r>
            <a:r>
              <a:rPr lang="en-US" dirty="0"/>
              <a:t>for large amount of data </a:t>
            </a:r>
          </a:p>
          <a:p>
            <a:r>
              <a:rPr lang="en-US" dirty="0" smtClean="0"/>
              <a:t>Removable </a:t>
            </a:r>
            <a:endParaRPr lang="en-US" dirty="0"/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Read only-cannot be updated</a:t>
            </a:r>
          </a:p>
          <a:p>
            <a:pPr lvl="1"/>
            <a:r>
              <a:rPr lang="en-US" dirty="0"/>
              <a:t>The access time is longer compared to magnetic disk drive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92343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Storage – CD-R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CD-Recordable</a:t>
            </a:r>
          </a:p>
          <a:p>
            <a:r>
              <a:rPr lang="en-GB" dirty="0"/>
              <a:t>Write </a:t>
            </a:r>
            <a:r>
              <a:rPr lang="en-GB" dirty="0" smtClean="0"/>
              <a:t>Once Read </a:t>
            </a:r>
            <a:r>
              <a:rPr lang="en-GB" dirty="0"/>
              <a:t>only </a:t>
            </a:r>
            <a:r>
              <a:rPr lang="en-GB" dirty="0" smtClean="0"/>
              <a:t>Memory </a:t>
            </a:r>
            <a:r>
              <a:rPr lang="en-GB" dirty="0"/>
              <a:t>(WORM)</a:t>
            </a:r>
          </a:p>
          <a:p>
            <a:r>
              <a:rPr lang="en-GB" dirty="0"/>
              <a:t>Compatible with CD-ROM drives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491330"/>
      </p:ext>
    </p:extLst>
  </p:cSld>
  <p:clrMapOvr>
    <a:masterClrMapping/>
  </p:clrMapOvr>
  <p:transition spd="med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Storage – CD-RW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Erasable</a:t>
            </a:r>
          </a:p>
          <a:p>
            <a:r>
              <a:rPr lang="en-US" dirty="0"/>
              <a:t>Getting cheaper</a:t>
            </a:r>
          </a:p>
          <a:p>
            <a:r>
              <a:rPr lang="en-US" dirty="0"/>
              <a:t>Mostly CD-ROM drive compatible</a:t>
            </a:r>
          </a:p>
          <a:p>
            <a:r>
              <a:rPr lang="en-US" dirty="0"/>
              <a:t>Can be rewritten and can used as secondary storage similar to magnetic disk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751332"/>
      </p:ext>
    </p:extLst>
  </p:cSld>
  <p:clrMapOvr>
    <a:masterClrMapping/>
  </p:clrMapOvr>
  <p:transition spd="med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Storage – DVD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Digital Video Disk</a:t>
            </a:r>
          </a:p>
          <a:p>
            <a:pPr lvl="1"/>
            <a:r>
              <a:rPr lang="en-GB" dirty="0"/>
              <a:t>Used to indicate a player for movies</a:t>
            </a:r>
          </a:p>
          <a:p>
            <a:pPr lvl="2"/>
            <a:r>
              <a:rPr lang="en-GB" dirty="0"/>
              <a:t>Only plays video disks</a:t>
            </a:r>
          </a:p>
          <a:p>
            <a:r>
              <a:rPr lang="en-GB" dirty="0"/>
              <a:t>Digital Versatile Disk</a:t>
            </a:r>
          </a:p>
          <a:p>
            <a:pPr lvl="1"/>
            <a:r>
              <a:rPr lang="en-GB" dirty="0"/>
              <a:t>Used to indicate a computer drive</a:t>
            </a:r>
          </a:p>
          <a:p>
            <a:pPr lvl="2"/>
            <a:r>
              <a:rPr lang="en-GB" dirty="0"/>
              <a:t>Will read computer disks and play video disks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0059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Storage – DVD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Technology</a:t>
            </a:r>
          </a:p>
          <a:p>
            <a:r>
              <a:rPr lang="en-GB" dirty="0"/>
              <a:t>Multi-layer</a:t>
            </a:r>
          </a:p>
          <a:p>
            <a:r>
              <a:rPr lang="en-GB" dirty="0"/>
              <a:t>Very high capacity (4.7G per layer)</a:t>
            </a:r>
          </a:p>
          <a:p>
            <a:r>
              <a:rPr lang="en-GB" dirty="0"/>
              <a:t>Full length movie on single disk</a:t>
            </a:r>
          </a:p>
          <a:p>
            <a:pPr lvl="1"/>
            <a:r>
              <a:rPr lang="en-GB" dirty="0"/>
              <a:t>Using MPEG compression</a:t>
            </a:r>
          </a:p>
          <a:p>
            <a:endParaRPr lang="en-GB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6281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Magnetic Disk</a:t>
            </a:r>
            <a:endParaRPr lang="en-US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						             COMPUTER SYSTEM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10319"/>
            <a:ext cx="1039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CSNB153</a:t>
            </a:r>
          </a:p>
        </p:txBody>
      </p:sp>
    </p:spTree>
    <p:extLst>
      <p:ext uri="{BB962C8B-B14F-4D97-AF65-F5344CB8AC3E}">
        <p14:creationId xmlns:p14="http://schemas.microsoft.com/office/powerpoint/2010/main" val="1844000215"/>
      </p:ext>
    </p:extLst>
  </p:cSld>
  <p:clrMapOvr>
    <a:masterClrMapping/>
  </p:clrMapOvr>
  <p:transition spd="med" advClick="0" advTm="3000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Storage – DVD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High Definition</a:t>
            </a:r>
          </a:p>
          <a:p>
            <a:r>
              <a:rPr lang="en-GB" dirty="0"/>
              <a:t>Designed for high definition videos</a:t>
            </a:r>
          </a:p>
          <a:p>
            <a:pPr lvl="1"/>
            <a:r>
              <a:rPr lang="en-GB" dirty="0"/>
              <a:t>Much higher capacity than DVD</a:t>
            </a:r>
          </a:p>
          <a:p>
            <a:pPr lvl="2"/>
            <a:r>
              <a:rPr lang="en-GB" dirty="0"/>
              <a:t>Shorter wavelength laser</a:t>
            </a:r>
          </a:p>
          <a:p>
            <a:pPr lvl="3"/>
            <a:r>
              <a:rPr lang="en-GB" dirty="0"/>
              <a:t>Blue-violet range</a:t>
            </a:r>
          </a:p>
          <a:p>
            <a:pPr lvl="1"/>
            <a:r>
              <a:rPr lang="en-GB" dirty="0"/>
              <a:t>Smaller pits</a:t>
            </a:r>
          </a:p>
          <a:p>
            <a:r>
              <a:rPr lang="en-GB" dirty="0"/>
              <a:t>HD-DVD</a:t>
            </a:r>
          </a:p>
          <a:p>
            <a:pPr lvl="1"/>
            <a:r>
              <a:rPr lang="en-GB" dirty="0"/>
              <a:t>15GB single side single layer</a:t>
            </a:r>
          </a:p>
          <a:p>
            <a:r>
              <a:rPr lang="en-GB" dirty="0" smtClean="0"/>
              <a:t>Blu-ray</a:t>
            </a:r>
            <a:endParaRPr lang="en-GB" dirty="0"/>
          </a:p>
          <a:p>
            <a:pPr lvl="1"/>
            <a:r>
              <a:rPr lang="en-GB" dirty="0"/>
              <a:t>Data layer closer to laser</a:t>
            </a:r>
          </a:p>
          <a:p>
            <a:pPr lvl="2"/>
            <a:r>
              <a:rPr lang="en-GB" dirty="0"/>
              <a:t>Tighter focus, less distortion, smaller pits</a:t>
            </a:r>
          </a:p>
          <a:p>
            <a:pPr lvl="1"/>
            <a:r>
              <a:rPr lang="en-GB" dirty="0"/>
              <a:t>25GB on single layer</a:t>
            </a:r>
          </a:p>
          <a:p>
            <a:pPr lvl="1"/>
            <a:r>
              <a:rPr lang="en-GB" dirty="0"/>
              <a:t>Available read only (BD-ROM), Recordable once (BR-R) and re-recordable (BR-RE)</a:t>
            </a:r>
          </a:p>
          <a:p>
            <a:endParaRPr lang="en-GB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0292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Magnetic Tape</a:t>
            </a:r>
            <a:endParaRPr lang="en-US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15364" name="Picture 4" descr="http://us.123rf.com/400wm/400/400/claudiodivizia/claudiodivizia0812/claudiodivizia081200190/4009641-videotape-magnetic-tape-cassette-for-video-record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43200"/>
            <a:ext cx="3594618" cy="308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http://www.itsavvy.in/wp-content/uploads/2011/01/magnetic-tap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09600"/>
            <a:ext cx="2909455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278633"/>
      </p:ext>
    </p:extLst>
  </p:cSld>
  <p:clrMapOvr>
    <a:masterClrMapping/>
  </p:clrMapOvr>
  <p:transition spd="med" advClick="0" advTm="3000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Tape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Tape system use the same reading/writing technique as disk </a:t>
            </a:r>
            <a:r>
              <a:rPr lang="en-GB" dirty="0" smtClean="0"/>
              <a:t>system</a:t>
            </a:r>
            <a:endParaRPr lang="en-GB" dirty="0"/>
          </a:p>
          <a:p>
            <a:r>
              <a:rPr lang="en-GB" dirty="0"/>
              <a:t>Made from polyester tape coated with </a:t>
            </a:r>
            <a:r>
              <a:rPr lang="en-GB" dirty="0" err="1"/>
              <a:t>magnetizable</a:t>
            </a:r>
            <a:r>
              <a:rPr lang="en-GB" dirty="0"/>
              <a:t> </a:t>
            </a:r>
            <a:r>
              <a:rPr lang="en-GB" dirty="0" smtClean="0"/>
              <a:t>material</a:t>
            </a:r>
          </a:p>
          <a:p>
            <a:r>
              <a:rPr lang="en-US" dirty="0"/>
              <a:t>Data on the tape are structured as a number of parallel tracks running lengthwise</a:t>
            </a:r>
          </a:p>
          <a:p>
            <a:r>
              <a:rPr lang="en-GB" dirty="0" smtClean="0"/>
              <a:t>Serial </a:t>
            </a:r>
            <a:r>
              <a:rPr lang="en-GB" dirty="0"/>
              <a:t>access</a:t>
            </a:r>
          </a:p>
          <a:p>
            <a:r>
              <a:rPr lang="en-GB" dirty="0"/>
              <a:t>Slow</a:t>
            </a:r>
          </a:p>
          <a:p>
            <a:r>
              <a:rPr lang="en-GB" dirty="0"/>
              <a:t>Very cheap</a:t>
            </a:r>
          </a:p>
          <a:p>
            <a:r>
              <a:rPr lang="en-GB" dirty="0"/>
              <a:t>Backup and </a:t>
            </a:r>
            <a:r>
              <a:rPr lang="en-GB" dirty="0" smtClean="0"/>
              <a:t>archive</a:t>
            </a:r>
          </a:p>
          <a:p>
            <a:endParaRPr lang="en-GB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5831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Disk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Disk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circular platter constructed of nonmagnetic material called </a:t>
            </a:r>
            <a:r>
              <a:rPr lang="en-US" b="1" dirty="0" smtClean="0"/>
              <a:t>substrate</a:t>
            </a:r>
          </a:p>
          <a:p>
            <a:pPr lvl="2"/>
            <a:r>
              <a:rPr lang="en-US" dirty="0" err="1" smtClean="0"/>
              <a:t>Aluminium</a:t>
            </a:r>
            <a:r>
              <a:rPr lang="en-US" dirty="0" smtClean="0"/>
              <a:t> (old)</a:t>
            </a:r>
          </a:p>
          <a:p>
            <a:pPr lvl="2"/>
            <a:r>
              <a:rPr lang="en-US" dirty="0" smtClean="0"/>
              <a:t>Glass (new)</a:t>
            </a:r>
          </a:p>
          <a:p>
            <a:pPr lvl="1"/>
            <a:r>
              <a:rPr lang="en-GB" dirty="0" smtClean="0"/>
              <a:t>Coated </a:t>
            </a:r>
            <a:r>
              <a:rPr lang="en-GB" dirty="0"/>
              <a:t>with a </a:t>
            </a:r>
            <a:r>
              <a:rPr lang="en-GB" dirty="0" smtClean="0"/>
              <a:t>magnetisable </a:t>
            </a:r>
            <a:r>
              <a:rPr lang="en-GB" dirty="0"/>
              <a:t>material</a:t>
            </a:r>
            <a:endParaRPr lang="en-US" dirty="0"/>
          </a:p>
        </p:txBody>
      </p:sp>
      <p:pic>
        <p:nvPicPr>
          <p:cNvPr id="1028" name="Picture 4" descr="http://thumbs.dreamstime.com/x/new-magnetic-disk-1426987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057400"/>
            <a:ext cx="4337978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 </a:t>
            </a:r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803047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Disk (Cont.)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Glass</a:t>
            </a:r>
          </a:p>
          <a:p>
            <a:pPr lvl="1"/>
            <a:r>
              <a:rPr lang="en-US" dirty="0"/>
              <a:t>Improved surface uniformity</a:t>
            </a:r>
          </a:p>
          <a:p>
            <a:pPr lvl="2"/>
            <a:r>
              <a:rPr lang="en-US" dirty="0"/>
              <a:t>Increases reliability</a:t>
            </a:r>
          </a:p>
          <a:p>
            <a:pPr lvl="1"/>
            <a:r>
              <a:rPr lang="en-US" dirty="0"/>
              <a:t>Reduction in surface defects</a:t>
            </a:r>
          </a:p>
          <a:p>
            <a:pPr lvl="2"/>
            <a:r>
              <a:rPr lang="en-US" dirty="0"/>
              <a:t>Reduced read/write errors</a:t>
            </a:r>
          </a:p>
          <a:p>
            <a:pPr lvl="1"/>
            <a:r>
              <a:rPr lang="en-US" dirty="0"/>
              <a:t>Better stiffness </a:t>
            </a:r>
            <a:endParaRPr lang="en-US" dirty="0" smtClean="0"/>
          </a:p>
          <a:p>
            <a:pPr lvl="1"/>
            <a:r>
              <a:rPr lang="en-US" dirty="0" smtClean="0"/>
              <a:t>Greater </a:t>
            </a:r>
            <a:r>
              <a:rPr lang="en-US" dirty="0"/>
              <a:t>ability to withstand shock and damage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CSNB153 </a:t>
            </a:r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747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Disk – Read/Write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3124200"/>
          </a:xfrm>
        </p:spPr>
        <p:txBody>
          <a:bodyPr/>
          <a:lstStyle/>
          <a:p>
            <a:r>
              <a:rPr lang="en-US" dirty="0" smtClean="0"/>
              <a:t>Mechanisms</a:t>
            </a:r>
          </a:p>
          <a:p>
            <a:pPr lvl="1"/>
            <a:r>
              <a:rPr lang="en-US" dirty="0"/>
              <a:t>Recording &amp; retrieval via conductive coil called a head</a:t>
            </a:r>
          </a:p>
          <a:p>
            <a:pPr lvl="1"/>
            <a:r>
              <a:rPr lang="en-US" dirty="0"/>
              <a:t>May be single read/write head or separate ones</a:t>
            </a:r>
          </a:p>
          <a:p>
            <a:pPr lvl="1"/>
            <a:r>
              <a:rPr lang="en-US" dirty="0"/>
              <a:t>During read/write, head is stationary, platter rotates</a:t>
            </a:r>
          </a:p>
          <a:p>
            <a:pPr lvl="1"/>
            <a:endParaRPr lang="en-US" dirty="0"/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21" b="38060"/>
          <a:stretch>
            <a:fillRect/>
          </a:stretch>
        </p:blipFill>
        <p:spPr bwMode="auto">
          <a:xfrm>
            <a:off x="2057400" y="3505200"/>
            <a:ext cx="5435682" cy="3056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866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Disk – Read/Write (Cont.)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Current through coil produces magnetic field</a:t>
            </a:r>
          </a:p>
          <a:p>
            <a:r>
              <a:rPr lang="en-US" dirty="0"/>
              <a:t>Pulses sent to head</a:t>
            </a:r>
          </a:p>
          <a:p>
            <a:r>
              <a:rPr lang="en-US" dirty="0"/>
              <a:t>Magnetic pattern recorded on surface below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Traditional</a:t>
            </a:r>
          </a:p>
          <a:p>
            <a:pPr lvl="1"/>
            <a:r>
              <a:rPr lang="en-US" dirty="0"/>
              <a:t>Magnetic field moving relative to coil produces current</a:t>
            </a:r>
          </a:p>
          <a:p>
            <a:pPr lvl="1"/>
            <a:r>
              <a:rPr lang="en-US" dirty="0"/>
              <a:t>Coil is the same for read and write</a:t>
            </a:r>
          </a:p>
          <a:p>
            <a:r>
              <a:rPr lang="en-US" dirty="0" smtClean="0"/>
              <a:t>Contemporary</a:t>
            </a:r>
          </a:p>
          <a:p>
            <a:pPr lvl="1"/>
            <a:r>
              <a:rPr lang="en-US" dirty="0"/>
              <a:t>Separate read head, close to write head</a:t>
            </a:r>
          </a:p>
          <a:p>
            <a:pPr lvl="1"/>
            <a:r>
              <a:rPr lang="en-US" dirty="0" smtClean="0"/>
              <a:t>The read head are consists of partially </a:t>
            </a:r>
            <a:r>
              <a:rPr lang="en-US" dirty="0"/>
              <a:t>shielded magneto resistive (MR) sensor</a:t>
            </a:r>
          </a:p>
          <a:p>
            <a:pPr lvl="1"/>
            <a:r>
              <a:rPr lang="en-US" dirty="0" smtClean="0"/>
              <a:t>The MR has an Electrical </a:t>
            </a:r>
            <a:r>
              <a:rPr lang="en-US" dirty="0"/>
              <a:t>resistance depends on direction of </a:t>
            </a:r>
            <a:r>
              <a:rPr lang="en-US" dirty="0" smtClean="0"/>
              <a:t>magnetization of the medium moving under it.</a:t>
            </a:r>
            <a:endParaRPr lang="en-US" dirty="0"/>
          </a:p>
          <a:p>
            <a:pPr lvl="1"/>
            <a:r>
              <a:rPr lang="en-US" dirty="0"/>
              <a:t>High frequency operation</a:t>
            </a:r>
          </a:p>
          <a:p>
            <a:pPr lvl="2"/>
            <a:r>
              <a:rPr lang="en-US" dirty="0"/>
              <a:t>Higher storage density and </a:t>
            </a:r>
            <a:r>
              <a:rPr lang="en-US" dirty="0" smtClean="0"/>
              <a:t>speed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468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Magnetic Disk – </a:t>
            </a:r>
            <a:br>
              <a:rPr lang="en-US" dirty="0" smtClean="0"/>
            </a:br>
            <a:r>
              <a:rPr lang="en-US" dirty="0" smtClean="0"/>
              <a:t>Organization, Formatting &amp; Layout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81939857"/>
              </p:ext>
            </p:extLst>
          </p:nvPr>
        </p:nvGraphicFramePr>
        <p:xfrm>
          <a:off x="304800" y="2057400"/>
          <a:ext cx="4191000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4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 small device capable of reading from or writing to a portion of the platter rotating beneath it</a:t>
                      </a:r>
                      <a:endParaRPr lang="en-US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Track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Organize data on</a:t>
                      </a:r>
                      <a:r>
                        <a:rPr lang="en-GB" dirty="0" smtClean="0"/>
                        <a:t> the platter in a concentric set of rings </a:t>
                      </a:r>
                      <a:endParaRPr lang="en-US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Width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Track width = head width</a:t>
                      </a:r>
                      <a:endParaRPr lang="en-US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Gaps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separate the adjacent tracks</a:t>
                      </a:r>
                      <a:endParaRPr lang="en-US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Sectors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are</a:t>
                      </a:r>
                      <a:r>
                        <a:rPr lang="en-US" baseline="0" dirty="0" smtClean="0"/>
                        <a:t> transferred to and from the disk in sectors</a:t>
                      </a:r>
                      <a:endParaRPr lang="en-US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20368" y="1600200"/>
            <a:ext cx="349426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13647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Disk - Velocity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Issue: Bit </a:t>
            </a:r>
            <a:r>
              <a:rPr lang="en-GB" dirty="0"/>
              <a:t>near centre of rotating disk passes fixed point slower than bit on outside of disk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Increasing </a:t>
            </a:r>
            <a:r>
              <a:rPr lang="en-US" dirty="0"/>
              <a:t>the spacing between bits of information recorded in segments of the </a:t>
            </a:r>
            <a:r>
              <a:rPr lang="en-US" dirty="0" smtClean="0"/>
              <a:t>disk</a:t>
            </a:r>
            <a:endParaRPr lang="en-US" dirty="0"/>
          </a:p>
          <a:p>
            <a:pPr lvl="1"/>
            <a:r>
              <a:rPr lang="en-US" dirty="0"/>
              <a:t>The info can then be scanned at the same rate by rotating the disk at a fixed speed known as </a:t>
            </a:r>
            <a:r>
              <a:rPr lang="en-US" b="1" dirty="0"/>
              <a:t>constant angular velocity (</a:t>
            </a:r>
            <a:r>
              <a:rPr lang="en-US" b="1" dirty="0" smtClean="0"/>
              <a:t>CAV)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  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20750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heme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5AFBA30A-6B13-4E32-BF20-B463B91D2667}" vid="{F37ECB26-DACF-461D-AA84-01208A67D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5641</TotalTime>
  <Words>1248</Words>
  <Application>Microsoft Office PowerPoint</Application>
  <PresentationFormat>On-screen Show (4:3)</PresentationFormat>
  <Paragraphs>280</Paragraphs>
  <Slides>32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Verdana</vt:lpstr>
      <vt:lpstr>Wingdings</vt:lpstr>
      <vt:lpstr>Theme1</vt:lpstr>
      <vt:lpstr>CHAPTER 7 EXTERNAL MEMORY</vt:lpstr>
      <vt:lpstr>Types of External Memory</vt:lpstr>
      <vt:lpstr>Magnetic Disk</vt:lpstr>
      <vt:lpstr>Magnetic Disk</vt:lpstr>
      <vt:lpstr>Magnetic Disk (Cont.)</vt:lpstr>
      <vt:lpstr>Magnetic Disk – Read/Write</vt:lpstr>
      <vt:lpstr>Magnetic Disk – Read/Write (Cont.)</vt:lpstr>
      <vt:lpstr>Magnetic Disk –  Organization, Formatting &amp; Layout</vt:lpstr>
      <vt:lpstr>Magnetic Disk - Velocity</vt:lpstr>
      <vt:lpstr>Magnetic Disk - Layout Methods Diagram</vt:lpstr>
      <vt:lpstr>Magnetic Disk – Constant Angular Velocity</vt:lpstr>
      <vt:lpstr>Magnetic Disk – Multiple Zone Recording</vt:lpstr>
      <vt:lpstr>Magnetic Disk –  Physical Characteristics</vt:lpstr>
      <vt:lpstr>Magnetic Disk –  Physical Characteristics (Cont.)</vt:lpstr>
      <vt:lpstr>Magnetic Disk – Classifications</vt:lpstr>
      <vt:lpstr>Magnetic Disk - Performance</vt:lpstr>
      <vt:lpstr>Magnetic Disk – Performance (Cont.)</vt:lpstr>
      <vt:lpstr>Optical Storage</vt:lpstr>
      <vt:lpstr>Optical Storage</vt:lpstr>
      <vt:lpstr>Optical Storage (Cont.)</vt:lpstr>
      <vt:lpstr>Optical Storage - Writing</vt:lpstr>
      <vt:lpstr>Optical Storage - Reading</vt:lpstr>
      <vt:lpstr>Optical Storage - Reading</vt:lpstr>
      <vt:lpstr>Optical Storage – Types</vt:lpstr>
      <vt:lpstr>Optical Storage – CD-ROM</vt:lpstr>
      <vt:lpstr>Optical Storage – CD-R</vt:lpstr>
      <vt:lpstr>Optical Storage – CD-RW</vt:lpstr>
      <vt:lpstr>Optical Storage – DVD</vt:lpstr>
      <vt:lpstr>Optical Storage – DVD</vt:lpstr>
      <vt:lpstr>Optical Storage – DVD (Cont.)</vt:lpstr>
      <vt:lpstr>Magnetic Tape</vt:lpstr>
      <vt:lpstr>Magnetic Tape</vt:lpstr>
    </vt:vector>
  </TitlesOfParts>
  <Company>Universiti Tenaga Nasional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shakirah</dc:creator>
  <cp:lastModifiedBy>Rina Azlin Binti Razali</cp:lastModifiedBy>
  <cp:revision>1316</cp:revision>
  <dcterms:created xsi:type="dcterms:W3CDTF">2013-04-30T07:52:16Z</dcterms:created>
  <dcterms:modified xsi:type="dcterms:W3CDTF">2017-12-06T05:36:47Z</dcterms:modified>
</cp:coreProperties>
</file>